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 id="256" r:id="rId3"/>
    <p:sldId id="257"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09" autoAdjust="0"/>
    <p:restoredTop sz="94660"/>
  </p:normalViewPr>
  <p:slideViewPr>
    <p:cSldViewPr snapToGrid="0">
      <p:cViewPr varScale="1">
        <p:scale>
          <a:sx n="74" d="100"/>
          <a:sy n="74" d="100"/>
        </p:scale>
        <p:origin x="54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E5D75E-844A-46C6-B9F0-22CE85A1FDB4}" type="doc">
      <dgm:prSet loTypeId="urn:microsoft.com/office/officeart/2005/8/layout/process3" loCatId="process" qsTypeId="urn:microsoft.com/office/officeart/2005/8/quickstyle/simple1" qsCatId="simple" csTypeId="urn:microsoft.com/office/officeart/2005/8/colors/colorful1" csCatId="colorful" phldr="1"/>
      <dgm:spPr/>
    </dgm:pt>
    <dgm:pt modelId="{4879307E-E20F-4516-ADFE-6843EB4CDF8C}">
      <dgm:prSet phldrT="[Text]" custT="1"/>
      <dgm:spPr>
        <a:xfrm>
          <a:off x="1767440" y="1311862"/>
          <a:ext cx="1097231" cy="432000"/>
        </a:xfrm>
        <a:prstGeom prst="roundRect">
          <a:avLst>
            <a:gd name="adj" fmla="val 10000"/>
          </a:avLst>
        </a:prstGeom>
        <a:solidFill>
          <a:srgbClr val="7EBDC7">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200" b="1" dirty="0" smtClean="0">
              <a:solidFill>
                <a:sysClr val="window" lastClr="FFFFFF"/>
              </a:solidFill>
              <a:latin typeface="Calibri"/>
              <a:ea typeface="+mn-ea"/>
              <a:cs typeface="+mn-cs"/>
            </a:rPr>
            <a:t>Activities</a:t>
          </a:r>
          <a:endParaRPr lang="en-US" sz="1000" b="1" dirty="0">
            <a:solidFill>
              <a:sysClr val="window" lastClr="FFFFFF"/>
            </a:solidFill>
            <a:latin typeface="Calibri"/>
            <a:ea typeface="+mn-ea"/>
            <a:cs typeface="+mn-cs"/>
          </a:endParaRPr>
        </a:p>
      </dgm:t>
    </dgm:pt>
    <dgm:pt modelId="{3FD472AA-EF9E-4866-BB25-F643CF089FBC}" type="parTrans" cxnId="{D088790F-A1AC-4723-ABF3-77DDE3BAF1F0}">
      <dgm:prSet/>
      <dgm:spPr/>
      <dgm:t>
        <a:bodyPr/>
        <a:lstStyle/>
        <a:p>
          <a:endParaRPr lang="en-US"/>
        </a:p>
      </dgm:t>
    </dgm:pt>
    <dgm:pt modelId="{14C95BFE-336D-435B-BF0B-1E3F56D4859F}" type="sibTrans" cxnId="{D088790F-A1AC-4723-ABF3-77DDE3BAF1F0}">
      <dgm:prSet/>
      <dgm:spPr>
        <a:xfrm>
          <a:off x="3031008" y="1319273"/>
          <a:ext cx="352633" cy="273178"/>
        </a:xfrm>
        <a:prstGeom prst="rightArrow">
          <a:avLst>
            <a:gd name="adj1" fmla="val 60000"/>
            <a:gd name="adj2" fmla="val 50000"/>
          </a:avLst>
        </a:prstGeom>
        <a:solidFill>
          <a:srgbClr val="7EBDC7">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918E7C6F-9227-4298-874E-EC9811ED7116}">
      <dgm:prSet phldrT="[Text]" custT="1"/>
      <dgm:spPr>
        <a:xfrm>
          <a:off x="3530017" y="1311862"/>
          <a:ext cx="1097231" cy="432000"/>
        </a:xfrm>
        <a:prstGeom prst="roundRect">
          <a:avLst>
            <a:gd name="adj" fmla="val 10000"/>
          </a:avLst>
        </a:prstGeom>
        <a:solidFill>
          <a:srgbClr val="ED573A">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b="1" dirty="0" smtClean="0">
              <a:solidFill>
                <a:sysClr val="window" lastClr="FFFFFF"/>
              </a:solidFill>
              <a:latin typeface="Calibri"/>
              <a:ea typeface="+mn-ea"/>
              <a:cs typeface="+mn-cs"/>
            </a:rPr>
            <a:t>Outputs</a:t>
          </a:r>
          <a:endParaRPr lang="en-US" sz="1100" b="1" dirty="0">
            <a:solidFill>
              <a:sysClr val="window" lastClr="FFFFFF"/>
            </a:solidFill>
            <a:latin typeface="Calibri"/>
            <a:ea typeface="+mn-ea"/>
            <a:cs typeface="+mn-cs"/>
          </a:endParaRPr>
        </a:p>
      </dgm:t>
    </dgm:pt>
    <dgm:pt modelId="{B240EC6C-0F77-4095-ABFB-BE48B866B7DE}" type="parTrans" cxnId="{08C09B1B-6CCF-4C45-8FE8-A39A64EA956E}">
      <dgm:prSet/>
      <dgm:spPr/>
      <dgm:t>
        <a:bodyPr/>
        <a:lstStyle/>
        <a:p>
          <a:endParaRPr lang="en-US"/>
        </a:p>
      </dgm:t>
    </dgm:pt>
    <dgm:pt modelId="{9656FBEA-66C3-4292-908A-6423AE2DDF4F}" type="sibTrans" cxnId="{08C09B1B-6CCF-4C45-8FE8-A39A64EA956E}">
      <dgm:prSet/>
      <dgm:spPr>
        <a:xfrm>
          <a:off x="4793585" y="1319273"/>
          <a:ext cx="352633" cy="273178"/>
        </a:xfrm>
        <a:prstGeom prst="rightArrow">
          <a:avLst>
            <a:gd name="adj1" fmla="val 60000"/>
            <a:gd name="adj2" fmla="val 50000"/>
          </a:avLst>
        </a:prstGeom>
        <a:solidFill>
          <a:srgbClr val="ED573A">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BDABEEFF-B4EB-4441-81C6-46C0E1EBAB22}">
      <dgm:prSet phldrT="[Text]" custT="1"/>
      <dgm:spPr>
        <a:xfrm>
          <a:off x="5292594" y="1311862"/>
          <a:ext cx="1097231" cy="432000"/>
        </a:xfrm>
        <a:prstGeom prst="roundRect">
          <a:avLst>
            <a:gd name="adj" fmla="val 10000"/>
          </a:avLst>
        </a:prstGeom>
        <a:solidFill>
          <a:srgbClr val="9A0D24">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200" b="1" dirty="0" smtClean="0">
              <a:solidFill>
                <a:sysClr val="window" lastClr="FFFFFF"/>
              </a:solidFill>
              <a:latin typeface="Calibri"/>
              <a:ea typeface="+mn-ea"/>
              <a:cs typeface="+mn-cs"/>
            </a:rPr>
            <a:t>Outcomes</a:t>
          </a:r>
          <a:endParaRPr lang="en-US" sz="1200" b="1" dirty="0">
            <a:solidFill>
              <a:sysClr val="window" lastClr="FFFFFF"/>
            </a:solidFill>
            <a:latin typeface="Calibri"/>
            <a:ea typeface="+mn-ea"/>
            <a:cs typeface="+mn-cs"/>
          </a:endParaRPr>
        </a:p>
      </dgm:t>
    </dgm:pt>
    <dgm:pt modelId="{0203A922-CC86-469D-BE3C-BD7D91E293E2}" type="parTrans" cxnId="{C894BB8B-B00B-4B48-A594-09CBBF08C9CC}">
      <dgm:prSet/>
      <dgm:spPr/>
      <dgm:t>
        <a:bodyPr/>
        <a:lstStyle/>
        <a:p>
          <a:endParaRPr lang="en-US"/>
        </a:p>
      </dgm:t>
    </dgm:pt>
    <dgm:pt modelId="{79D7C832-41D1-4E8A-A43F-85A25955CB03}" type="sibTrans" cxnId="{C894BB8B-B00B-4B48-A594-09CBBF08C9CC}">
      <dgm:prSet/>
      <dgm:spPr>
        <a:xfrm>
          <a:off x="6556162" y="1319273"/>
          <a:ext cx="352633" cy="273178"/>
        </a:xfrm>
        <a:prstGeom prst="rightArrow">
          <a:avLst>
            <a:gd name="adj1" fmla="val 60000"/>
            <a:gd name="adj2" fmla="val 50000"/>
          </a:avLst>
        </a:prstGeom>
        <a:solidFill>
          <a:srgbClr val="9A0D24">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D478CD7A-FE20-40BF-BF22-06973ECBE19B}">
      <dgm:prSet phldrT="[Text]" custT="1"/>
      <dgm:spPr>
        <a:xfrm>
          <a:off x="7055171" y="1311862"/>
          <a:ext cx="1097231" cy="432000"/>
        </a:xfrm>
        <a:prstGeom prst="roundRect">
          <a:avLst>
            <a:gd name="adj" fmla="val 10000"/>
          </a:avLst>
        </a:prstGeom>
        <a:solidFill>
          <a:srgbClr val="7A787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200" b="1" dirty="0" smtClean="0">
              <a:solidFill>
                <a:sysClr val="window" lastClr="FFFFFF"/>
              </a:solidFill>
              <a:latin typeface="Calibri"/>
              <a:ea typeface="+mn-ea"/>
              <a:cs typeface="+mn-cs"/>
            </a:rPr>
            <a:t>Impact</a:t>
          </a:r>
          <a:endParaRPr lang="en-US" sz="1200" b="1" dirty="0">
            <a:solidFill>
              <a:sysClr val="window" lastClr="FFFFFF"/>
            </a:solidFill>
            <a:latin typeface="Calibri"/>
            <a:ea typeface="+mn-ea"/>
            <a:cs typeface="+mn-cs"/>
          </a:endParaRPr>
        </a:p>
      </dgm:t>
    </dgm:pt>
    <dgm:pt modelId="{B4A59FE8-2458-4DE6-AA4F-9F0BD5E3D50A}" type="parTrans" cxnId="{C7769AA8-B341-4ACB-9052-3E75189B99A7}">
      <dgm:prSet/>
      <dgm:spPr/>
      <dgm:t>
        <a:bodyPr/>
        <a:lstStyle/>
        <a:p>
          <a:endParaRPr lang="en-US"/>
        </a:p>
      </dgm:t>
    </dgm:pt>
    <dgm:pt modelId="{0EBF75BC-63AB-47A6-83BB-92F5A9339CF2}" type="sibTrans" cxnId="{C7769AA8-B341-4ACB-9052-3E75189B99A7}">
      <dgm:prSet/>
      <dgm:spPr/>
      <dgm:t>
        <a:bodyPr/>
        <a:lstStyle/>
        <a:p>
          <a:endParaRPr lang="en-US"/>
        </a:p>
      </dgm:t>
    </dgm:pt>
    <dgm:pt modelId="{604ACB02-887F-4225-9032-8490DF2B75B6}">
      <dgm:prSet phldrT="[Text]" custT="1"/>
      <dgm:spPr>
        <a:xfrm>
          <a:off x="4863" y="1311862"/>
          <a:ext cx="1097231" cy="432000"/>
        </a:xfrm>
        <a:prstGeom prst="roundRect">
          <a:avLst>
            <a:gd name="adj" fmla="val 10000"/>
          </a:avLst>
        </a:prstGeom>
        <a:solidFill>
          <a:srgbClr val="005D9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200" b="1" dirty="0" smtClean="0">
              <a:solidFill>
                <a:sysClr val="window" lastClr="FFFFFF"/>
              </a:solidFill>
              <a:latin typeface="Calibri"/>
              <a:ea typeface="+mn-ea"/>
              <a:cs typeface="+mn-cs"/>
            </a:rPr>
            <a:t>Resources</a:t>
          </a:r>
          <a:endParaRPr lang="en-US" sz="1200" b="1" dirty="0">
            <a:solidFill>
              <a:sysClr val="window" lastClr="FFFFFF"/>
            </a:solidFill>
            <a:latin typeface="Calibri"/>
            <a:ea typeface="+mn-ea"/>
            <a:cs typeface="+mn-cs"/>
          </a:endParaRPr>
        </a:p>
      </dgm:t>
    </dgm:pt>
    <dgm:pt modelId="{173E2E28-2072-444B-9BF6-48B483D348BD}" type="parTrans" cxnId="{486BC6B2-000E-4E2A-B923-352E6DF1C53D}">
      <dgm:prSet/>
      <dgm:spPr/>
      <dgm:t>
        <a:bodyPr/>
        <a:lstStyle/>
        <a:p>
          <a:endParaRPr lang="en-US"/>
        </a:p>
      </dgm:t>
    </dgm:pt>
    <dgm:pt modelId="{2CD46CF7-EF05-4F3E-8753-482230B746BE}" type="sibTrans" cxnId="{486BC6B2-000E-4E2A-B923-352E6DF1C53D}">
      <dgm:prSet/>
      <dgm:spPr>
        <a:xfrm>
          <a:off x="1268431" y="1319273"/>
          <a:ext cx="352633" cy="273178"/>
        </a:xfrm>
        <a:prstGeom prst="rightArrow">
          <a:avLst>
            <a:gd name="adj1" fmla="val 60000"/>
            <a:gd name="adj2" fmla="val 50000"/>
          </a:avLst>
        </a:prstGeom>
        <a:solidFill>
          <a:srgbClr val="005D99">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BC927DD3-7C9C-4CC7-91C7-C89514E671CA}">
      <dgm:prSet custT="1"/>
      <dgm:spPr>
        <a:xfrm>
          <a:off x="229597" y="1599862"/>
          <a:ext cx="1097231" cy="745875"/>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gm:spPr>
      <dgm:t>
        <a:bodyPr/>
        <a:lstStyle/>
        <a:p>
          <a:r>
            <a:rPr lang="en-US" sz="1100" dirty="0" smtClean="0">
              <a:solidFill>
                <a:sysClr val="windowText" lastClr="000000">
                  <a:hueOff val="0"/>
                  <a:satOff val="0"/>
                  <a:lumOff val="0"/>
                  <a:alphaOff val="0"/>
                </a:sysClr>
              </a:solidFill>
              <a:latin typeface="Calibri"/>
              <a:ea typeface="+mn-ea"/>
              <a:cs typeface="+mn-cs"/>
            </a:rPr>
            <a:t> Needed to accomplish activities (“Inputs”)</a:t>
          </a:r>
          <a:endParaRPr lang="en-US" sz="1100" dirty="0">
            <a:solidFill>
              <a:sysClr val="windowText" lastClr="000000">
                <a:hueOff val="0"/>
                <a:satOff val="0"/>
                <a:lumOff val="0"/>
                <a:alphaOff val="0"/>
              </a:sysClr>
            </a:solidFill>
            <a:latin typeface="Calibri"/>
            <a:ea typeface="+mn-ea"/>
            <a:cs typeface="+mn-cs"/>
          </a:endParaRPr>
        </a:p>
      </dgm:t>
    </dgm:pt>
    <dgm:pt modelId="{617F71DB-11E2-46AD-B579-5D3B78BB0443}" type="parTrans" cxnId="{D52A4E57-558D-4B29-BB9B-F50E6E946D2B}">
      <dgm:prSet/>
      <dgm:spPr/>
      <dgm:t>
        <a:bodyPr/>
        <a:lstStyle/>
        <a:p>
          <a:endParaRPr lang="en-US"/>
        </a:p>
      </dgm:t>
    </dgm:pt>
    <dgm:pt modelId="{16275BFB-FD12-4B1F-97EE-2598B6BE2EAD}" type="sibTrans" cxnId="{D52A4E57-558D-4B29-BB9B-F50E6E946D2B}">
      <dgm:prSet/>
      <dgm:spPr/>
      <dgm:t>
        <a:bodyPr/>
        <a:lstStyle/>
        <a:p>
          <a:endParaRPr lang="en-US"/>
        </a:p>
      </dgm:t>
    </dgm:pt>
    <dgm:pt modelId="{DB1E4F3D-0607-48E3-9D4C-237EAADA53AA}">
      <dgm:prSet custT="1"/>
      <dgm:spPr>
        <a:xfrm>
          <a:off x="5517328" y="1599862"/>
          <a:ext cx="1097231" cy="745875"/>
        </a:xfrm>
        <a:prstGeom prst="roundRect">
          <a:avLst>
            <a:gd name="adj" fmla="val 10000"/>
          </a:avLst>
        </a:prstGeo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gm:spPr>
      <dgm:t>
        <a:bodyPr/>
        <a:lstStyle/>
        <a:p>
          <a:r>
            <a:rPr lang="en-US" sz="1100" dirty="0" smtClean="0">
              <a:solidFill>
                <a:sysClr val="windowText" lastClr="000000">
                  <a:hueOff val="0"/>
                  <a:satOff val="0"/>
                  <a:lumOff val="0"/>
                  <a:alphaOff val="0"/>
                </a:sysClr>
              </a:solidFill>
              <a:latin typeface="Calibri"/>
              <a:ea typeface="+mn-ea"/>
              <a:cs typeface="+mn-cs"/>
            </a:rPr>
            <a:t> Short-term and long-term specific and observable changes (S.M.A.R.T)</a:t>
          </a:r>
          <a:endParaRPr lang="en-US" sz="1100" dirty="0">
            <a:solidFill>
              <a:sysClr val="windowText" lastClr="000000">
                <a:hueOff val="0"/>
                <a:satOff val="0"/>
                <a:lumOff val="0"/>
                <a:alphaOff val="0"/>
              </a:sysClr>
            </a:solidFill>
            <a:latin typeface="Calibri"/>
            <a:ea typeface="+mn-ea"/>
            <a:cs typeface="+mn-cs"/>
          </a:endParaRPr>
        </a:p>
      </dgm:t>
    </dgm:pt>
    <dgm:pt modelId="{B53AD75A-C406-4E2D-A16C-752AFDBA0F91}" type="parTrans" cxnId="{D04E6F5B-27E0-450C-89E8-BC2F19B2E2B1}">
      <dgm:prSet/>
      <dgm:spPr/>
      <dgm:t>
        <a:bodyPr/>
        <a:lstStyle/>
        <a:p>
          <a:endParaRPr lang="en-US"/>
        </a:p>
      </dgm:t>
    </dgm:pt>
    <dgm:pt modelId="{6B403B10-57F0-4C0B-961E-20422AAB44D9}" type="sibTrans" cxnId="{D04E6F5B-27E0-450C-89E8-BC2F19B2E2B1}">
      <dgm:prSet/>
      <dgm:spPr/>
      <dgm:t>
        <a:bodyPr/>
        <a:lstStyle/>
        <a:p>
          <a:endParaRPr lang="en-US"/>
        </a:p>
      </dgm:t>
    </dgm:pt>
    <dgm:pt modelId="{0FF8F263-B791-40AC-8CF9-1D72C25442C4}">
      <dgm:prSet/>
      <dgm:spPr>
        <a:xfrm>
          <a:off x="7279905" y="1599862"/>
          <a:ext cx="1097231" cy="745875"/>
        </a:xfrm>
        <a:prstGeom prst="roundRect">
          <a:avLst>
            <a:gd name="adj" fmla="val 10000"/>
          </a:avLst>
        </a:prstGeom>
        <a:solidFill>
          <a:sysClr val="window" lastClr="FFFFFF">
            <a:alpha val="90000"/>
            <a:hueOff val="0"/>
            <a:satOff val="0"/>
            <a:lumOff val="0"/>
            <a:alphaOff val="0"/>
          </a:sysClr>
        </a:solidFill>
        <a:ln w="25400" cap="flat" cmpd="sng" algn="ctr">
          <a:solidFill>
            <a:srgbClr val="7A7876">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 Organizational, community, or system level changes</a:t>
          </a:r>
          <a:endParaRPr lang="en-US" dirty="0">
            <a:solidFill>
              <a:sysClr val="windowText" lastClr="000000">
                <a:hueOff val="0"/>
                <a:satOff val="0"/>
                <a:lumOff val="0"/>
                <a:alphaOff val="0"/>
              </a:sysClr>
            </a:solidFill>
            <a:latin typeface="Calibri"/>
            <a:ea typeface="+mn-ea"/>
            <a:cs typeface="+mn-cs"/>
          </a:endParaRPr>
        </a:p>
      </dgm:t>
    </dgm:pt>
    <dgm:pt modelId="{922AF170-C81E-4B44-909E-4D4CAD850BF2}" type="parTrans" cxnId="{E2DD79D5-5D6A-4DB5-A555-4A0EF7E05DC1}">
      <dgm:prSet/>
      <dgm:spPr/>
      <dgm:t>
        <a:bodyPr/>
        <a:lstStyle/>
        <a:p>
          <a:endParaRPr lang="en-US"/>
        </a:p>
      </dgm:t>
    </dgm:pt>
    <dgm:pt modelId="{D528E855-E1EE-455B-B0BF-6581673C1312}" type="sibTrans" cxnId="{E2DD79D5-5D6A-4DB5-A555-4A0EF7E05DC1}">
      <dgm:prSet/>
      <dgm:spPr/>
      <dgm:t>
        <a:bodyPr/>
        <a:lstStyle/>
        <a:p>
          <a:endParaRPr lang="en-US"/>
        </a:p>
      </dgm:t>
    </dgm:pt>
    <dgm:pt modelId="{257F1EA8-28E8-4E18-9D0D-BA6701EC47B1}">
      <dgm:prSet custT="1"/>
      <dgm:spPr>
        <a:xfrm>
          <a:off x="1992174" y="1599862"/>
          <a:ext cx="1097231" cy="745875"/>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gm:spPr>
      <dgm:t>
        <a:bodyPr/>
        <a:lstStyle/>
        <a:p>
          <a:r>
            <a:rPr lang="en-US" sz="1100" dirty="0" smtClean="0">
              <a:solidFill>
                <a:sysClr val="windowText" lastClr="000000">
                  <a:hueOff val="0"/>
                  <a:satOff val="0"/>
                  <a:lumOff val="0"/>
                  <a:alphaOff val="0"/>
                </a:sysClr>
              </a:solidFill>
              <a:latin typeface="Calibri"/>
              <a:ea typeface="+mn-ea"/>
              <a:cs typeface="+mn-cs"/>
            </a:rPr>
            <a:t> Process, tools, events, technology, and actions </a:t>
          </a:r>
          <a:endParaRPr lang="en-US" sz="1100" dirty="0">
            <a:solidFill>
              <a:sysClr val="windowText" lastClr="000000">
                <a:hueOff val="0"/>
                <a:satOff val="0"/>
                <a:lumOff val="0"/>
                <a:alphaOff val="0"/>
              </a:sysClr>
            </a:solidFill>
            <a:latin typeface="Calibri"/>
            <a:ea typeface="+mn-ea"/>
            <a:cs typeface="+mn-cs"/>
          </a:endParaRPr>
        </a:p>
      </dgm:t>
    </dgm:pt>
    <dgm:pt modelId="{9D10D280-E8FE-4433-835B-1797C6A6ADF4}" type="parTrans" cxnId="{869A4DAF-378B-4CBE-A9A2-A4C6C65FF55A}">
      <dgm:prSet/>
      <dgm:spPr/>
      <dgm:t>
        <a:bodyPr/>
        <a:lstStyle/>
        <a:p>
          <a:endParaRPr lang="en-US"/>
        </a:p>
      </dgm:t>
    </dgm:pt>
    <dgm:pt modelId="{1305DD63-D57F-48C3-8CE4-FE51F260D44B}" type="sibTrans" cxnId="{869A4DAF-378B-4CBE-A9A2-A4C6C65FF55A}">
      <dgm:prSet/>
      <dgm:spPr/>
      <dgm:t>
        <a:bodyPr/>
        <a:lstStyle/>
        <a:p>
          <a:endParaRPr lang="en-US"/>
        </a:p>
      </dgm:t>
    </dgm:pt>
    <dgm:pt modelId="{8D9EFA33-B7F2-4E1B-BB43-3FFBB520A68F}">
      <dgm:prSet custT="1"/>
      <dgm:spPr>
        <a:xfrm>
          <a:off x="3754751" y="1599862"/>
          <a:ext cx="1097231" cy="745875"/>
        </a:xfrm>
        <a:prstGeom prst="roundRect">
          <a:avLst>
            <a:gd name="adj" fmla="val 10000"/>
          </a:avLst>
        </a:prstGeo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gm:spPr>
      <dgm:t>
        <a:bodyPr/>
        <a:lstStyle/>
        <a:p>
          <a:r>
            <a:rPr lang="en-US" sz="1100" dirty="0" smtClean="0">
              <a:solidFill>
                <a:sysClr val="windowText" lastClr="000000">
                  <a:hueOff val="0"/>
                  <a:satOff val="0"/>
                  <a:lumOff val="0"/>
                  <a:alphaOff val="0"/>
                </a:sysClr>
              </a:solidFill>
              <a:latin typeface="Calibri"/>
              <a:ea typeface="+mn-ea"/>
              <a:cs typeface="+mn-cs"/>
            </a:rPr>
            <a:t> Results of activities (e.g., counts, types, levels of services delivered)</a:t>
          </a:r>
          <a:endParaRPr lang="en-US" sz="1100" dirty="0">
            <a:solidFill>
              <a:sysClr val="windowText" lastClr="000000">
                <a:hueOff val="0"/>
                <a:satOff val="0"/>
                <a:lumOff val="0"/>
                <a:alphaOff val="0"/>
              </a:sysClr>
            </a:solidFill>
            <a:latin typeface="Calibri"/>
            <a:ea typeface="+mn-ea"/>
            <a:cs typeface="+mn-cs"/>
          </a:endParaRPr>
        </a:p>
      </dgm:t>
    </dgm:pt>
    <dgm:pt modelId="{1CAD941B-CFE6-43E9-BAF4-592140DF1998}" type="parTrans" cxnId="{4C1FA422-5307-4FC1-A577-E263B8D05D8F}">
      <dgm:prSet/>
      <dgm:spPr/>
      <dgm:t>
        <a:bodyPr/>
        <a:lstStyle/>
        <a:p>
          <a:endParaRPr lang="en-US"/>
        </a:p>
      </dgm:t>
    </dgm:pt>
    <dgm:pt modelId="{614B113D-7053-45D9-BD3E-13D64BE78620}" type="sibTrans" cxnId="{4C1FA422-5307-4FC1-A577-E263B8D05D8F}">
      <dgm:prSet/>
      <dgm:spPr/>
      <dgm:t>
        <a:bodyPr/>
        <a:lstStyle/>
        <a:p>
          <a:endParaRPr lang="en-US"/>
        </a:p>
      </dgm:t>
    </dgm:pt>
    <dgm:pt modelId="{4BD88E28-2CCD-4676-BE4D-C36296EAC56D}" type="pres">
      <dgm:prSet presAssocID="{28E5D75E-844A-46C6-B9F0-22CE85A1FDB4}" presName="linearFlow" presStyleCnt="0">
        <dgm:presLayoutVars>
          <dgm:dir/>
          <dgm:animLvl val="lvl"/>
          <dgm:resizeHandles val="exact"/>
        </dgm:presLayoutVars>
      </dgm:prSet>
      <dgm:spPr/>
    </dgm:pt>
    <dgm:pt modelId="{D6C69011-6A2E-4696-8BBF-AC8B88D779D8}" type="pres">
      <dgm:prSet presAssocID="{604ACB02-887F-4225-9032-8490DF2B75B6}" presName="composite" presStyleCnt="0"/>
      <dgm:spPr/>
    </dgm:pt>
    <dgm:pt modelId="{9EE25987-0025-4495-9C1F-524E242391EF}" type="pres">
      <dgm:prSet presAssocID="{604ACB02-887F-4225-9032-8490DF2B75B6}" presName="parTx" presStyleLbl="node1" presStyleIdx="0" presStyleCnt="5">
        <dgm:presLayoutVars>
          <dgm:chMax val="0"/>
          <dgm:chPref val="0"/>
          <dgm:bulletEnabled val="1"/>
        </dgm:presLayoutVars>
      </dgm:prSet>
      <dgm:spPr/>
      <dgm:t>
        <a:bodyPr/>
        <a:lstStyle/>
        <a:p>
          <a:endParaRPr lang="en-US"/>
        </a:p>
      </dgm:t>
    </dgm:pt>
    <dgm:pt modelId="{466B0F42-3FE9-4BEA-A5C4-B5C1BA9FBD59}" type="pres">
      <dgm:prSet presAssocID="{604ACB02-887F-4225-9032-8490DF2B75B6}" presName="parSh" presStyleLbl="node1" presStyleIdx="0" presStyleCnt="5"/>
      <dgm:spPr/>
      <dgm:t>
        <a:bodyPr/>
        <a:lstStyle/>
        <a:p>
          <a:endParaRPr lang="en-US"/>
        </a:p>
      </dgm:t>
    </dgm:pt>
    <dgm:pt modelId="{2702B1A2-6CCC-4B2F-BD26-E900DCAFBD0B}" type="pres">
      <dgm:prSet presAssocID="{604ACB02-887F-4225-9032-8490DF2B75B6}" presName="desTx" presStyleLbl="fgAcc1" presStyleIdx="0" presStyleCnt="5">
        <dgm:presLayoutVars>
          <dgm:bulletEnabled val="1"/>
        </dgm:presLayoutVars>
      </dgm:prSet>
      <dgm:spPr/>
      <dgm:t>
        <a:bodyPr/>
        <a:lstStyle/>
        <a:p>
          <a:endParaRPr lang="en-US"/>
        </a:p>
      </dgm:t>
    </dgm:pt>
    <dgm:pt modelId="{DC837B41-F4F2-4106-BE4F-BD718A3BB8C8}" type="pres">
      <dgm:prSet presAssocID="{2CD46CF7-EF05-4F3E-8753-482230B746BE}" presName="sibTrans" presStyleLbl="sibTrans2D1" presStyleIdx="0" presStyleCnt="4"/>
      <dgm:spPr/>
      <dgm:t>
        <a:bodyPr/>
        <a:lstStyle/>
        <a:p>
          <a:endParaRPr lang="en-US"/>
        </a:p>
      </dgm:t>
    </dgm:pt>
    <dgm:pt modelId="{9481DB46-6BCD-45C1-8583-5154D93D3513}" type="pres">
      <dgm:prSet presAssocID="{2CD46CF7-EF05-4F3E-8753-482230B746BE}" presName="connTx" presStyleLbl="sibTrans2D1" presStyleIdx="0" presStyleCnt="4"/>
      <dgm:spPr/>
      <dgm:t>
        <a:bodyPr/>
        <a:lstStyle/>
        <a:p>
          <a:endParaRPr lang="en-US"/>
        </a:p>
      </dgm:t>
    </dgm:pt>
    <dgm:pt modelId="{57604745-CC3F-4495-865F-7CD46F8D087E}" type="pres">
      <dgm:prSet presAssocID="{4879307E-E20F-4516-ADFE-6843EB4CDF8C}" presName="composite" presStyleCnt="0"/>
      <dgm:spPr/>
    </dgm:pt>
    <dgm:pt modelId="{742FF4C7-112E-4DDF-A428-740889123108}" type="pres">
      <dgm:prSet presAssocID="{4879307E-E20F-4516-ADFE-6843EB4CDF8C}" presName="parTx" presStyleLbl="node1" presStyleIdx="0" presStyleCnt="5">
        <dgm:presLayoutVars>
          <dgm:chMax val="0"/>
          <dgm:chPref val="0"/>
          <dgm:bulletEnabled val="1"/>
        </dgm:presLayoutVars>
      </dgm:prSet>
      <dgm:spPr/>
      <dgm:t>
        <a:bodyPr/>
        <a:lstStyle/>
        <a:p>
          <a:endParaRPr lang="en-US"/>
        </a:p>
      </dgm:t>
    </dgm:pt>
    <dgm:pt modelId="{611595BF-76FC-498B-AF0C-49EBAB65703D}" type="pres">
      <dgm:prSet presAssocID="{4879307E-E20F-4516-ADFE-6843EB4CDF8C}" presName="parSh" presStyleLbl="node1" presStyleIdx="1" presStyleCnt="5"/>
      <dgm:spPr/>
      <dgm:t>
        <a:bodyPr/>
        <a:lstStyle/>
        <a:p>
          <a:endParaRPr lang="en-US"/>
        </a:p>
      </dgm:t>
    </dgm:pt>
    <dgm:pt modelId="{0CBC7549-A550-4110-8AD0-63CA5D685EB4}" type="pres">
      <dgm:prSet presAssocID="{4879307E-E20F-4516-ADFE-6843EB4CDF8C}" presName="desTx" presStyleLbl="fgAcc1" presStyleIdx="1" presStyleCnt="5">
        <dgm:presLayoutVars>
          <dgm:bulletEnabled val="1"/>
        </dgm:presLayoutVars>
      </dgm:prSet>
      <dgm:spPr/>
      <dgm:t>
        <a:bodyPr/>
        <a:lstStyle/>
        <a:p>
          <a:endParaRPr lang="en-US"/>
        </a:p>
      </dgm:t>
    </dgm:pt>
    <dgm:pt modelId="{347D50F0-620A-474C-8F7E-1463D56B91F6}" type="pres">
      <dgm:prSet presAssocID="{14C95BFE-336D-435B-BF0B-1E3F56D4859F}" presName="sibTrans" presStyleLbl="sibTrans2D1" presStyleIdx="1" presStyleCnt="4"/>
      <dgm:spPr/>
      <dgm:t>
        <a:bodyPr/>
        <a:lstStyle/>
        <a:p>
          <a:endParaRPr lang="en-US"/>
        </a:p>
      </dgm:t>
    </dgm:pt>
    <dgm:pt modelId="{64DFE143-DD73-4E51-BA42-3A754A47F172}" type="pres">
      <dgm:prSet presAssocID="{14C95BFE-336D-435B-BF0B-1E3F56D4859F}" presName="connTx" presStyleLbl="sibTrans2D1" presStyleIdx="1" presStyleCnt="4"/>
      <dgm:spPr/>
      <dgm:t>
        <a:bodyPr/>
        <a:lstStyle/>
        <a:p>
          <a:endParaRPr lang="en-US"/>
        </a:p>
      </dgm:t>
    </dgm:pt>
    <dgm:pt modelId="{8E02664E-B92D-444E-8449-46DB6C0BD73C}" type="pres">
      <dgm:prSet presAssocID="{918E7C6F-9227-4298-874E-EC9811ED7116}" presName="composite" presStyleCnt="0"/>
      <dgm:spPr/>
    </dgm:pt>
    <dgm:pt modelId="{BD31FD16-7629-4FB0-8DCD-CE2C90F2D65E}" type="pres">
      <dgm:prSet presAssocID="{918E7C6F-9227-4298-874E-EC9811ED7116}" presName="parTx" presStyleLbl="node1" presStyleIdx="1" presStyleCnt="5">
        <dgm:presLayoutVars>
          <dgm:chMax val="0"/>
          <dgm:chPref val="0"/>
          <dgm:bulletEnabled val="1"/>
        </dgm:presLayoutVars>
      </dgm:prSet>
      <dgm:spPr/>
      <dgm:t>
        <a:bodyPr/>
        <a:lstStyle/>
        <a:p>
          <a:endParaRPr lang="en-US"/>
        </a:p>
      </dgm:t>
    </dgm:pt>
    <dgm:pt modelId="{EC5222AA-FF62-4A08-8140-A6884DDA0BC7}" type="pres">
      <dgm:prSet presAssocID="{918E7C6F-9227-4298-874E-EC9811ED7116}" presName="parSh" presStyleLbl="node1" presStyleIdx="2" presStyleCnt="5"/>
      <dgm:spPr/>
      <dgm:t>
        <a:bodyPr/>
        <a:lstStyle/>
        <a:p>
          <a:endParaRPr lang="en-US"/>
        </a:p>
      </dgm:t>
    </dgm:pt>
    <dgm:pt modelId="{0418D355-3262-4D7B-808C-EF5905CF13AE}" type="pres">
      <dgm:prSet presAssocID="{918E7C6F-9227-4298-874E-EC9811ED7116}" presName="desTx" presStyleLbl="fgAcc1" presStyleIdx="2" presStyleCnt="5">
        <dgm:presLayoutVars>
          <dgm:bulletEnabled val="1"/>
        </dgm:presLayoutVars>
      </dgm:prSet>
      <dgm:spPr>
        <a:prstGeom prst="roundRect">
          <a:avLst>
            <a:gd name="adj" fmla="val 10000"/>
          </a:avLst>
        </a:prstGeom>
      </dgm:spPr>
      <dgm:t>
        <a:bodyPr/>
        <a:lstStyle/>
        <a:p>
          <a:endParaRPr lang="en-US"/>
        </a:p>
      </dgm:t>
    </dgm:pt>
    <dgm:pt modelId="{71E5DF82-3898-469B-8F03-7BE6A3E97AFF}" type="pres">
      <dgm:prSet presAssocID="{9656FBEA-66C3-4292-908A-6423AE2DDF4F}" presName="sibTrans" presStyleLbl="sibTrans2D1" presStyleIdx="2" presStyleCnt="4"/>
      <dgm:spPr/>
      <dgm:t>
        <a:bodyPr/>
        <a:lstStyle/>
        <a:p>
          <a:endParaRPr lang="en-US"/>
        </a:p>
      </dgm:t>
    </dgm:pt>
    <dgm:pt modelId="{F45F8B79-E567-4E40-8A70-2354334FB1C1}" type="pres">
      <dgm:prSet presAssocID="{9656FBEA-66C3-4292-908A-6423AE2DDF4F}" presName="connTx" presStyleLbl="sibTrans2D1" presStyleIdx="2" presStyleCnt="4"/>
      <dgm:spPr/>
      <dgm:t>
        <a:bodyPr/>
        <a:lstStyle/>
        <a:p>
          <a:endParaRPr lang="en-US"/>
        </a:p>
      </dgm:t>
    </dgm:pt>
    <dgm:pt modelId="{BDB84C24-D0CD-4A47-91B9-B2FBC0292AE0}" type="pres">
      <dgm:prSet presAssocID="{BDABEEFF-B4EB-4441-81C6-46C0E1EBAB22}" presName="composite" presStyleCnt="0"/>
      <dgm:spPr/>
    </dgm:pt>
    <dgm:pt modelId="{C1D43725-564E-4672-B3A4-9B861C9DFB1F}" type="pres">
      <dgm:prSet presAssocID="{BDABEEFF-B4EB-4441-81C6-46C0E1EBAB22}" presName="parTx" presStyleLbl="node1" presStyleIdx="2" presStyleCnt="5">
        <dgm:presLayoutVars>
          <dgm:chMax val="0"/>
          <dgm:chPref val="0"/>
          <dgm:bulletEnabled val="1"/>
        </dgm:presLayoutVars>
      </dgm:prSet>
      <dgm:spPr/>
      <dgm:t>
        <a:bodyPr/>
        <a:lstStyle/>
        <a:p>
          <a:endParaRPr lang="en-US"/>
        </a:p>
      </dgm:t>
    </dgm:pt>
    <dgm:pt modelId="{11FE5884-4557-48B6-8E50-5B63378D2E69}" type="pres">
      <dgm:prSet presAssocID="{BDABEEFF-B4EB-4441-81C6-46C0E1EBAB22}" presName="parSh" presStyleLbl="node1" presStyleIdx="3" presStyleCnt="5"/>
      <dgm:spPr/>
      <dgm:t>
        <a:bodyPr/>
        <a:lstStyle/>
        <a:p>
          <a:endParaRPr lang="en-US"/>
        </a:p>
      </dgm:t>
    </dgm:pt>
    <dgm:pt modelId="{A81D5D05-69E4-4C0E-91C0-E55D8937D818}" type="pres">
      <dgm:prSet presAssocID="{BDABEEFF-B4EB-4441-81C6-46C0E1EBAB22}" presName="desTx" presStyleLbl="fgAcc1" presStyleIdx="3" presStyleCnt="5">
        <dgm:presLayoutVars>
          <dgm:bulletEnabled val="1"/>
        </dgm:presLayoutVars>
      </dgm:prSet>
      <dgm:spPr/>
      <dgm:t>
        <a:bodyPr/>
        <a:lstStyle/>
        <a:p>
          <a:endParaRPr lang="en-US"/>
        </a:p>
      </dgm:t>
    </dgm:pt>
    <dgm:pt modelId="{CA0D964A-1C59-402D-B96B-0176EE4F8464}" type="pres">
      <dgm:prSet presAssocID="{79D7C832-41D1-4E8A-A43F-85A25955CB03}" presName="sibTrans" presStyleLbl="sibTrans2D1" presStyleIdx="3" presStyleCnt="4"/>
      <dgm:spPr/>
      <dgm:t>
        <a:bodyPr/>
        <a:lstStyle/>
        <a:p>
          <a:endParaRPr lang="en-US"/>
        </a:p>
      </dgm:t>
    </dgm:pt>
    <dgm:pt modelId="{1F54C8C2-C3CE-42B8-A76A-985121296379}" type="pres">
      <dgm:prSet presAssocID="{79D7C832-41D1-4E8A-A43F-85A25955CB03}" presName="connTx" presStyleLbl="sibTrans2D1" presStyleIdx="3" presStyleCnt="4"/>
      <dgm:spPr/>
      <dgm:t>
        <a:bodyPr/>
        <a:lstStyle/>
        <a:p>
          <a:endParaRPr lang="en-US"/>
        </a:p>
      </dgm:t>
    </dgm:pt>
    <dgm:pt modelId="{E62398E7-9CED-409C-82F2-F9BA733DE9D6}" type="pres">
      <dgm:prSet presAssocID="{D478CD7A-FE20-40BF-BF22-06973ECBE19B}" presName="composite" presStyleCnt="0"/>
      <dgm:spPr/>
    </dgm:pt>
    <dgm:pt modelId="{A93834DC-0D48-41D1-9312-C2D36175F445}" type="pres">
      <dgm:prSet presAssocID="{D478CD7A-FE20-40BF-BF22-06973ECBE19B}" presName="parTx" presStyleLbl="node1" presStyleIdx="3" presStyleCnt="5">
        <dgm:presLayoutVars>
          <dgm:chMax val="0"/>
          <dgm:chPref val="0"/>
          <dgm:bulletEnabled val="1"/>
        </dgm:presLayoutVars>
      </dgm:prSet>
      <dgm:spPr/>
      <dgm:t>
        <a:bodyPr/>
        <a:lstStyle/>
        <a:p>
          <a:endParaRPr lang="en-US"/>
        </a:p>
      </dgm:t>
    </dgm:pt>
    <dgm:pt modelId="{01D4D384-3F5D-4D35-940C-655321DDE30F}" type="pres">
      <dgm:prSet presAssocID="{D478CD7A-FE20-40BF-BF22-06973ECBE19B}" presName="parSh" presStyleLbl="node1" presStyleIdx="4" presStyleCnt="5"/>
      <dgm:spPr/>
      <dgm:t>
        <a:bodyPr/>
        <a:lstStyle/>
        <a:p>
          <a:endParaRPr lang="en-US"/>
        </a:p>
      </dgm:t>
    </dgm:pt>
    <dgm:pt modelId="{11BB8C1B-4137-4781-8311-724D3EFA85E3}" type="pres">
      <dgm:prSet presAssocID="{D478CD7A-FE20-40BF-BF22-06973ECBE19B}" presName="desTx" presStyleLbl="fgAcc1" presStyleIdx="4" presStyleCnt="5" custScaleX="100652" custScaleY="100404">
        <dgm:presLayoutVars>
          <dgm:bulletEnabled val="1"/>
        </dgm:presLayoutVars>
      </dgm:prSet>
      <dgm:spPr/>
      <dgm:t>
        <a:bodyPr/>
        <a:lstStyle/>
        <a:p>
          <a:endParaRPr lang="en-US"/>
        </a:p>
      </dgm:t>
    </dgm:pt>
  </dgm:ptLst>
  <dgm:cxnLst>
    <dgm:cxn modelId="{B1F024F6-10B9-45A5-A5B9-D8BAE652CCAE}" type="presOf" srcId="{9656FBEA-66C3-4292-908A-6423AE2DDF4F}" destId="{F45F8B79-E567-4E40-8A70-2354334FB1C1}" srcOrd="1" destOrd="0" presId="urn:microsoft.com/office/officeart/2005/8/layout/process3"/>
    <dgm:cxn modelId="{CDB3C4A2-7635-4A34-8CDE-DDCFD2086A8C}" type="presOf" srcId="{4879307E-E20F-4516-ADFE-6843EB4CDF8C}" destId="{611595BF-76FC-498B-AF0C-49EBAB65703D}" srcOrd="1" destOrd="0" presId="urn:microsoft.com/office/officeart/2005/8/layout/process3"/>
    <dgm:cxn modelId="{F28DCE2E-4CB0-4E37-AAD4-FC46F3141107}" type="presOf" srcId="{4879307E-E20F-4516-ADFE-6843EB4CDF8C}" destId="{742FF4C7-112E-4DDF-A428-740889123108}" srcOrd="0" destOrd="0" presId="urn:microsoft.com/office/officeart/2005/8/layout/process3"/>
    <dgm:cxn modelId="{869A4DAF-378B-4CBE-A9A2-A4C6C65FF55A}" srcId="{4879307E-E20F-4516-ADFE-6843EB4CDF8C}" destId="{257F1EA8-28E8-4E18-9D0D-BA6701EC47B1}" srcOrd="0" destOrd="0" parTransId="{9D10D280-E8FE-4433-835B-1797C6A6ADF4}" sibTransId="{1305DD63-D57F-48C3-8CE4-FE51F260D44B}"/>
    <dgm:cxn modelId="{B2257AE5-2E79-4DDE-8551-40DD3B298190}" type="presOf" srcId="{D478CD7A-FE20-40BF-BF22-06973ECBE19B}" destId="{A93834DC-0D48-41D1-9312-C2D36175F445}" srcOrd="0" destOrd="0" presId="urn:microsoft.com/office/officeart/2005/8/layout/process3"/>
    <dgm:cxn modelId="{FC3417DE-3332-43FE-9E91-68DE92B6E3E4}" type="presOf" srcId="{8D9EFA33-B7F2-4E1B-BB43-3FFBB520A68F}" destId="{0418D355-3262-4D7B-808C-EF5905CF13AE}" srcOrd="0" destOrd="0" presId="urn:microsoft.com/office/officeart/2005/8/layout/process3"/>
    <dgm:cxn modelId="{4B4D6ED3-F2FB-4090-902F-5921E390E0F6}" type="presOf" srcId="{918E7C6F-9227-4298-874E-EC9811ED7116}" destId="{BD31FD16-7629-4FB0-8DCD-CE2C90F2D65E}" srcOrd="0" destOrd="0" presId="urn:microsoft.com/office/officeart/2005/8/layout/process3"/>
    <dgm:cxn modelId="{D088790F-A1AC-4723-ABF3-77DDE3BAF1F0}" srcId="{28E5D75E-844A-46C6-B9F0-22CE85A1FDB4}" destId="{4879307E-E20F-4516-ADFE-6843EB4CDF8C}" srcOrd="1" destOrd="0" parTransId="{3FD472AA-EF9E-4866-BB25-F643CF089FBC}" sibTransId="{14C95BFE-336D-435B-BF0B-1E3F56D4859F}"/>
    <dgm:cxn modelId="{C7769AA8-B341-4ACB-9052-3E75189B99A7}" srcId="{28E5D75E-844A-46C6-B9F0-22CE85A1FDB4}" destId="{D478CD7A-FE20-40BF-BF22-06973ECBE19B}" srcOrd="4" destOrd="0" parTransId="{B4A59FE8-2458-4DE6-AA4F-9F0BD5E3D50A}" sibTransId="{0EBF75BC-63AB-47A6-83BB-92F5A9339CF2}"/>
    <dgm:cxn modelId="{4C1FA422-5307-4FC1-A577-E263B8D05D8F}" srcId="{918E7C6F-9227-4298-874E-EC9811ED7116}" destId="{8D9EFA33-B7F2-4E1B-BB43-3FFBB520A68F}" srcOrd="0" destOrd="0" parTransId="{1CAD941B-CFE6-43E9-BAF4-592140DF1998}" sibTransId="{614B113D-7053-45D9-BD3E-13D64BE78620}"/>
    <dgm:cxn modelId="{E24DFAD0-6F4F-4315-9C2B-90B55D8235C9}" type="presOf" srcId="{14C95BFE-336D-435B-BF0B-1E3F56D4859F}" destId="{347D50F0-620A-474C-8F7E-1463D56B91F6}" srcOrd="0" destOrd="0" presId="urn:microsoft.com/office/officeart/2005/8/layout/process3"/>
    <dgm:cxn modelId="{733AED14-6F2A-4A51-AAD8-B76C73CB4A99}" type="presOf" srcId="{BC927DD3-7C9C-4CC7-91C7-C89514E671CA}" destId="{2702B1A2-6CCC-4B2F-BD26-E900DCAFBD0B}" srcOrd="0" destOrd="0" presId="urn:microsoft.com/office/officeart/2005/8/layout/process3"/>
    <dgm:cxn modelId="{D52A4E57-558D-4B29-BB9B-F50E6E946D2B}" srcId="{604ACB02-887F-4225-9032-8490DF2B75B6}" destId="{BC927DD3-7C9C-4CC7-91C7-C89514E671CA}" srcOrd="0" destOrd="0" parTransId="{617F71DB-11E2-46AD-B579-5D3B78BB0443}" sibTransId="{16275BFB-FD12-4B1F-97EE-2598B6BE2EAD}"/>
    <dgm:cxn modelId="{E2DD79D5-5D6A-4DB5-A555-4A0EF7E05DC1}" srcId="{D478CD7A-FE20-40BF-BF22-06973ECBE19B}" destId="{0FF8F263-B791-40AC-8CF9-1D72C25442C4}" srcOrd="0" destOrd="0" parTransId="{922AF170-C81E-4B44-909E-4D4CAD850BF2}" sibTransId="{D528E855-E1EE-455B-B0BF-6581673C1312}"/>
    <dgm:cxn modelId="{AF72D645-5AA1-4465-A4EC-41F568910069}" type="presOf" srcId="{79D7C832-41D1-4E8A-A43F-85A25955CB03}" destId="{CA0D964A-1C59-402D-B96B-0176EE4F8464}" srcOrd="0" destOrd="0" presId="urn:microsoft.com/office/officeart/2005/8/layout/process3"/>
    <dgm:cxn modelId="{40B291C3-7106-47EA-9285-91CDFBF34484}" type="presOf" srcId="{918E7C6F-9227-4298-874E-EC9811ED7116}" destId="{EC5222AA-FF62-4A08-8140-A6884DDA0BC7}" srcOrd="1" destOrd="0" presId="urn:microsoft.com/office/officeart/2005/8/layout/process3"/>
    <dgm:cxn modelId="{3CFFED06-2DAE-411C-8B5F-361D1BCA34DF}" type="presOf" srcId="{14C95BFE-336D-435B-BF0B-1E3F56D4859F}" destId="{64DFE143-DD73-4E51-BA42-3A754A47F172}" srcOrd="1" destOrd="0" presId="urn:microsoft.com/office/officeart/2005/8/layout/process3"/>
    <dgm:cxn modelId="{362C54B9-636C-4FA4-A7B3-D3F8BA900924}" type="presOf" srcId="{2CD46CF7-EF05-4F3E-8753-482230B746BE}" destId="{9481DB46-6BCD-45C1-8583-5154D93D3513}" srcOrd="1" destOrd="0" presId="urn:microsoft.com/office/officeart/2005/8/layout/process3"/>
    <dgm:cxn modelId="{86754515-A7BE-4F1E-89EA-CAC5B05FADCB}" type="presOf" srcId="{DB1E4F3D-0607-48E3-9D4C-237EAADA53AA}" destId="{A81D5D05-69E4-4C0E-91C0-E55D8937D818}" srcOrd="0" destOrd="0" presId="urn:microsoft.com/office/officeart/2005/8/layout/process3"/>
    <dgm:cxn modelId="{E1DC0E8E-41F3-4A03-A0DF-DBA463690D9B}" type="presOf" srcId="{2CD46CF7-EF05-4F3E-8753-482230B746BE}" destId="{DC837B41-F4F2-4106-BE4F-BD718A3BB8C8}" srcOrd="0" destOrd="0" presId="urn:microsoft.com/office/officeart/2005/8/layout/process3"/>
    <dgm:cxn modelId="{61E3E621-68E8-4037-9887-BCFA19DA470C}" type="presOf" srcId="{0FF8F263-B791-40AC-8CF9-1D72C25442C4}" destId="{11BB8C1B-4137-4781-8311-724D3EFA85E3}" srcOrd="0" destOrd="0" presId="urn:microsoft.com/office/officeart/2005/8/layout/process3"/>
    <dgm:cxn modelId="{60D9271F-DC0F-4785-97DD-372A82343CB0}" type="presOf" srcId="{604ACB02-887F-4225-9032-8490DF2B75B6}" destId="{9EE25987-0025-4495-9C1F-524E242391EF}" srcOrd="0" destOrd="0" presId="urn:microsoft.com/office/officeart/2005/8/layout/process3"/>
    <dgm:cxn modelId="{D04E6F5B-27E0-450C-89E8-BC2F19B2E2B1}" srcId="{BDABEEFF-B4EB-4441-81C6-46C0E1EBAB22}" destId="{DB1E4F3D-0607-48E3-9D4C-237EAADA53AA}" srcOrd="0" destOrd="0" parTransId="{B53AD75A-C406-4E2D-A16C-752AFDBA0F91}" sibTransId="{6B403B10-57F0-4C0B-961E-20422AAB44D9}"/>
    <dgm:cxn modelId="{486BC6B2-000E-4E2A-B923-352E6DF1C53D}" srcId="{28E5D75E-844A-46C6-B9F0-22CE85A1FDB4}" destId="{604ACB02-887F-4225-9032-8490DF2B75B6}" srcOrd="0" destOrd="0" parTransId="{173E2E28-2072-444B-9BF6-48B483D348BD}" sibTransId="{2CD46CF7-EF05-4F3E-8753-482230B746BE}"/>
    <dgm:cxn modelId="{8558D564-0496-46B7-8670-93AA13770360}" type="presOf" srcId="{D478CD7A-FE20-40BF-BF22-06973ECBE19B}" destId="{01D4D384-3F5D-4D35-940C-655321DDE30F}" srcOrd="1" destOrd="0" presId="urn:microsoft.com/office/officeart/2005/8/layout/process3"/>
    <dgm:cxn modelId="{52721B2E-2DF6-4F19-A605-C13729B49EF0}" type="presOf" srcId="{28E5D75E-844A-46C6-B9F0-22CE85A1FDB4}" destId="{4BD88E28-2CCD-4676-BE4D-C36296EAC56D}" srcOrd="0" destOrd="0" presId="urn:microsoft.com/office/officeart/2005/8/layout/process3"/>
    <dgm:cxn modelId="{8FE69E2A-AE62-4C63-A4A6-DD19D5BBBAB9}" type="presOf" srcId="{9656FBEA-66C3-4292-908A-6423AE2DDF4F}" destId="{71E5DF82-3898-469B-8F03-7BE6A3E97AFF}" srcOrd="0" destOrd="0" presId="urn:microsoft.com/office/officeart/2005/8/layout/process3"/>
    <dgm:cxn modelId="{FE9DFB31-A8A2-45C4-A0B2-DE0F423587B7}" type="presOf" srcId="{79D7C832-41D1-4E8A-A43F-85A25955CB03}" destId="{1F54C8C2-C3CE-42B8-A76A-985121296379}" srcOrd="1" destOrd="0" presId="urn:microsoft.com/office/officeart/2005/8/layout/process3"/>
    <dgm:cxn modelId="{C894BB8B-B00B-4B48-A594-09CBBF08C9CC}" srcId="{28E5D75E-844A-46C6-B9F0-22CE85A1FDB4}" destId="{BDABEEFF-B4EB-4441-81C6-46C0E1EBAB22}" srcOrd="3" destOrd="0" parTransId="{0203A922-CC86-469D-BE3C-BD7D91E293E2}" sibTransId="{79D7C832-41D1-4E8A-A43F-85A25955CB03}"/>
    <dgm:cxn modelId="{08C09B1B-6CCF-4C45-8FE8-A39A64EA956E}" srcId="{28E5D75E-844A-46C6-B9F0-22CE85A1FDB4}" destId="{918E7C6F-9227-4298-874E-EC9811ED7116}" srcOrd="2" destOrd="0" parTransId="{B240EC6C-0F77-4095-ABFB-BE48B866B7DE}" sibTransId="{9656FBEA-66C3-4292-908A-6423AE2DDF4F}"/>
    <dgm:cxn modelId="{F0D8505B-85D8-4E3A-963A-1A551B8DEA73}" type="presOf" srcId="{257F1EA8-28E8-4E18-9D0D-BA6701EC47B1}" destId="{0CBC7549-A550-4110-8AD0-63CA5D685EB4}" srcOrd="0" destOrd="0" presId="urn:microsoft.com/office/officeart/2005/8/layout/process3"/>
    <dgm:cxn modelId="{B953C42C-899B-49E2-8213-5B4F7E020EB2}" type="presOf" srcId="{BDABEEFF-B4EB-4441-81C6-46C0E1EBAB22}" destId="{C1D43725-564E-4672-B3A4-9B861C9DFB1F}" srcOrd="0" destOrd="0" presId="urn:microsoft.com/office/officeart/2005/8/layout/process3"/>
    <dgm:cxn modelId="{F116050A-CCBB-4410-8B1B-C9A492FD2D21}" type="presOf" srcId="{BDABEEFF-B4EB-4441-81C6-46C0E1EBAB22}" destId="{11FE5884-4557-48B6-8E50-5B63378D2E69}" srcOrd="1" destOrd="0" presId="urn:microsoft.com/office/officeart/2005/8/layout/process3"/>
    <dgm:cxn modelId="{9A2C9124-A815-49E3-8D6D-C70830A17A79}" type="presOf" srcId="{604ACB02-887F-4225-9032-8490DF2B75B6}" destId="{466B0F42-3FE9-4BEA-A5C4-B5C1BA9FBD59}" srcOrd="1" destOrd="0" presId="urn:microsoft.com/office/officeart/2005/8/layout/process3"/>
    <dgm:cxn modelId="{3581E4C5-0E67-42AC-ABC6-D5577297BD4E}" type="presParOf" srcId="{4BD88E28-2CCD-4676-BE4D-C36296EAC56D}" destId="{D6C69011-6A2E-4696-8BBF-AC8B88D779D8}" srcOrd="0" destOrd="0" presId="urn:microsoft.com/office/officeart/2005/8/layout/process3"/>
    <dgm:cxn modelId="{0770A9EE-C7D8-4BA0-8EA8-7CCC9FB5E41F}" type="presParOf" srcId="{D6C69011-6A2E-4696-8BBF-AC8B88D779D8}" destId="{9EE25987-0025-4495-9C1F-524E242391EF}" srcOrd="0" destOrd="0" presId="urn:microsoft.com/office/officeart/2005/8/layout/process3"/>
    <dgm:cxn modelId="{4144364B-B20E-4931-A1F3-8E9A4F2ED00C}" type="presParOf" srcId="{D6C69011-6A2E-4696-8BBF-AC8B88D779D8}" destId="{466B0F42-3FE9-4BEA-A5C4-B5C1BA9FBD59}" srcOrd="1" destOrd="0" presId="urn:microsoft.com/office/officeart/2005/8/layout/process3"/>
    <dgm:cxn modelId="{0F7EAD30-C844-497A-A905-011955AE9209}" type="presParOf" srcId="{D6C69011-6A2E-4696-8BBF-AC8B88D779D8}" destId="{2702B1A2-6CCC-4B2F-BD26-E900DCAFBD0B}" srcOrd="2" destOrd="0" presId="urn:microsoft.com/office/officeart/2005/8/layout/process3"/>
    <dgm:cxn modelId="{D975492D-6D19-4CC2-A974-BC72713F9E90}" type="presParOf" srcId="{4BD88E28-2CCD-4676-BE4D-C36296EAC56D}" destId="{DC837B41-F4F2-4106-BE4F-BD718A3BB8C8}" srcOrd="1" destOrd="0" presId="urn:microsoft.com/office/officeart/2005/8/layout/process3"/>
    <dgm:cxn modelId="{2292BACE-1DCA-4377-819F-7D515A9E179D}" type="presParOf" srcId="{DC837B41-F4F2-4106-BE4F-BD718A3BB8C8}" destId="{9481DB46-6BCD-45C1-8583-5154D93D3513}" srcOrd="0" destOrd="0" presId="urn:microsoft.com/office/officeart/2005/8/layout/process3"/>
    <dgm:cxn modelId="{1BD7CF0A-5490-4C22-9CDD-7E0E73B1E237}" type="presParOf" srcId="{4BD88E28-2CCD-4676-BE4D-C36296EAC56D}" destId="{57604745-CC3F-4495-865F-7CD46F8D087E}" srcOrd="2" destOrd="0" presId="urn:microsoft.com/office/officeart/2005/8/layout/process3"/>
    <dgm:cxn modelId="{2D5CFCF6-FA65-4F4E-B50E-E4CA2FEBBA24}" type="presParOf" srcId="{57604745-CC3F-4495-865F-7CD46F8D087E}" destId="{742FF4C7-112E-4DDF-A428-740889123108}" srcOrd="0" destOrd="0" presId="urn:microsoft.com/office/officeart/2005/8/layout/process3"/>
    <dgm:cxn modelId="{2F010DCA-C6E7-4878-80B9-4AA0B8F32C67}" type="presParOf" srcId="{57604745-CC3F-4495-865F-7CD46F8D087E}" destId="{611595BF-76FC-498B-AF0C-49EBAB65703D}" srcOrd="1" destOrd="0" presId="urn:microsoft.com/office/officeart/2005/8/layout/process3"/>
    <dgm:cxn modelId="{C2A58759-32E4-4DD0-8437-71BE8B7EA77A}" type="presParOf" srcId="{57604745-CC3F-4495-865F-7CD46F8D087E}" destId="{0CBC7549-A550-4110-8AD0-63CA5D685EB4}" srcOrd="2" destOrd="0" presId="urn:microsoft.com/office/officeart/2005/8/layout/process3"/>
    <dgm:cxn modelId="{260CF070-C054-4C89-8EBC-989C7518D60A}" type="presParOf" srcId="{4BD88E28-2CCD-4676-BE4D-C36296EAC56D}" destId="{347D50F0-620A-474C-8F7E-1463D56B91F6}" srcOrd="3" destOrd="0" presId="urn:microsoft.com/office/officeart/2005/8/layout/process3"/>
    <dgm:cxn modelId="{F24CCE4D-1B8F-4B1B-AC81-9235E18DE6D2}" type="presParOf" srcId="{347D50F0-620A-474C-8F7E-1463D56B91F6}" destId="{64DFE143-DD73-4E51-BA42-3A754A47F172}" srcOrd="0" destOrd="0" presId="urn:microsoft.com/office/officeart/2005/8/layout/process3"/>
    <dgm:cxn modelId="{A8861B0F-F8B7-43CC-BB1F-46EDA45E0AE1}" type="presParOf" srcId="{4BD88E28-2CCD-4676-BE4D-C36296EAC56D}" destId="{8E02664E-B92D-444E-8449-46DB6C0BD73C}" srcOrd="4" destOrd="0" presId="urn:microsoft.com/office/officeart/2005/8/layout/process3"/>
    <dgm:cxn modelId="{EB6AF095-CC86-420C-894D-7C8FE75AF6F7}" type="presParOf" srcId="{8E02664E-B92D-444E-8449-46DB6C0BD73C}" destId="{BD31FD16-7629-4FB0-8DCD-CE2C90F2D65E}" srcOrd="0" destOrd="0" presId="urn:microsoft.com/office/officeart/2005/8/layout/process3"/>
    <dgm:cxn modelId="{1E632F52-ABA7-440D-959D-3C0BC7C1FF22}" type="presParOf" srcId="{8E02664E-B92D-444E-8449-46DB6C0BD73C}" destId="{EC5222AA-FF62-4A08-8140-A6884DDA0BC7}" srcOrd="1" destOrd="0" presId="urn:microsoft.com/office/officeart/2005/8/layout/process3"/>
    <dgm:cxn modelId="{746C91C9-C670-4111-A9A3-5A591FE0AAB5}" type="presParOf" srcId="{8E02664E-B92D-444E-8449-46DB6C0BD73C}" destId="{0418D355-3262-4D7B-808C-EF5905CF13AE}" srcOrd="2" destOrd="0" presId="urn:microsoft.com/office/officeart/2005/8/layout/process3"/>
    <dgm:cxn modelId="{0FBFA672-948C-4B11-9DAF-84E7C356751C}" type="presParOf" srcId="{4BD88E28-2CCD-4676-BE4D-C36296EAC56D}" destId="{71E5DF82-3898-469B-8F03-7BE6A3E97AFF}" srcOrd="5" destOrd="0" presId="urn:microsoft.com/office/officeart/2005/8/layout/process3"/>
    <dgm:cxn modelId="{1637241E-8AF1-4146-9241-892642F0CE2B}" type="presParOf" srcId="{71E5DF82-3898-469B-8F03-7BE6A3E97AFF}" destId="{F45F8B79-E567-4E40-8A70-2354334FB1C1}" srcOrd="0" destOrd="0" presId="urn:microsoft.com/office/officeart/2005/8/layout/process3"/>
    <dgm:cxn modelId="{D802CBC5-9A73-4ABF-906A-CCFBD6DD6593}" type="presParOf" srcId="{4BD88E28-2CCD-4676-BE4D-C36296EAC56D}" destId="{BDB84C24-D0CD-4A47-91B9-B2FBC0292AE0}" srcOrd="6" destOrd="0" presId="urn:microsoft.com/office/officeart/2005/8/layout/process3"/>
    <dgm:cxn modelId="{A594A571-F443-433F-AD63-22429AB2FB10}" type="presParOf" srcId="{BDB84C24-D0CD-4A47-91B9-B2FBC0292AE0}" destId="{C1D43725-564E-4672-B3A4-9B861C9DFB1F}" srcOrd="0" destOrd="0" presId="urn:microsoft.com/office/officeart/2005/8/layout/process3"/>
    <dgm:cxn modelId="{51C9DBE8-9001-4D00-94A9-9D5225E7F651}" type="presParOf" srcId="{BDB84C24-D0CD-4A47-91B9-B2FBC0292AE0}" destId="{11FE5884-4557-48B6-8E50-5B63378D2E69}" srcOrd="1" destOrd="0" presId="urn:microsoft.com/office/officeart/2005/8/layout/process3"/>
    <dgm:cxn modelId="{75F55304-0E67-4A92-8E90-38AAC8AECFA7}" type="presParOf" srcId="{BDB84C24-D0CD-4A47-91B9-B2FBC0292AE0}" destId="{A81D5D05-69E4-4C0E-91C0-E55D8937D818}" srcOrd="2" destOrd="0" presId="urn:microsoft.com/office/officeart/2005/8/layout/process3"/>
    <dgm:cxn modelId="{44A1595A-2007-44FB-ACC8-0F4B6B36BF83}" type="presParOf" srcId="{4BD88E28-2CCD-4676-BE4D-C36296EAC56D}" destId="{CA0D964A-1C59-402D-B96B-0176EE4F8464}" srcOrd="7" destOrd="0" presId="urn:microsoft.com/office/officeart/2005/8/layout/process3"/>
    <dgm:cxn modelId="{678F9D77-044A-4B60-9894-FD5E9490ADCC}" type="presParOf" srcId="{CA0D964A-1C59-402D-B96B-0176EE4F8464}" destId="{1F54C8C2-C3CE-42B8-A76A-985121296379}" srcOrd="0" destOrd="0" presId="urn:microsoft.com/office/officeart/2005/8/layout/process3"/>
    <dgm:cxn modelId="{C9978ED4-1C88-4014-9C28-7EA2463D27BF}" type="presParOf" srcId="{4BD88E28-2CCD-4676-BE4D-C36296EAC56D}" destId="{E62398E7-9CED-409C-82F2-F9BA733DE9D6}" srcOrd="8" destOrd="0" presId="urn:microsoft.com/office/officeart/2005/8/layout/process3"/>
    <dgm:cxn modelId="{8E3401D7-B16F-4870-9D82-F79E2C0A816C}" type="presParOf" srcId="{E62398E7-9CED-409C-82F2-F9BA733DE9D6}" destId="{A93834DC-0D48-41D1-9312-C2D36175F445}" srcOrd="0" destOrd="0" presId="urn:microsoft.com/office/officeart/2005/8/layout/process3"/>
    <dgm:cxn modelId="{77CC0C4A-6D43-4D12-8C7B-3EDEAEF774A1}" type="presParOf" srcId="{E62398E7-9CED-409C-82F2-F9BA733DE9D6}" destId="{01D4D384-3F5D-4D35-940C-655321DDE30F}" srcOrd="1" destOrd="0" presId="urn:microsoft.com/office/officeart/2005/8/layout/process3"/>
    <dgm:cxn modelId="{D907CD1E-A46F-4404-938C-A6BF1615E351}" type="presParOf" srcId="{E62398E7-9CED-409C-82F2-F9BA733DE9D6}" destId="{11BB8C1B-4137-4781-8311-724D3EFA85E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E5D75E-844A-46C6-B9F0-22CE85A1FDB4}" type="doc">
      <dgm:prSet loTypeId="urn:microsoft.com/office/officeart/2005/8/layout/process3" loCatId="process" qsTypeId="urn:microsoft.com/office/officeart/2005/8/quickstyle/simple1" qsCatId="simple" csTypeId="urn:microsoft.com/office/officeart/2005/8/colors/colorful1" csCatId="colorful" phldr="1"/>
      <dgm:spPr/>
    </dgm:pt>
    <dgm:pt modelId="{4879307E-E20F-4516-ADFE-6843EB4CDF8C}">
      <dgm:prSet phldrT="[Text]" custT="1"/>
      <dgm:spPr>
        <a:xfrm>
          <a:off x="1767440" y="471599"/>
          <a:ext cx="1097231" cy="561600"/>
        </a:xfrm>
        <a:prstGeom prst="roundRect">
          <a:avLst>
            <a:gd name="adj" fmla="val 10000"/>
          </a:avLst>
        </a:prstGeom>
        <a:solidFill>
          <a:srgbClr val="7EBDC7">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Activities</a:t>
          </a:r>
          <a:endParaRPr lang="en-US" sz="1400" b="1" dirty="0">
            <a:solidFill>
              <a:sysClr val="window" lastClr="FFFFFF"/>
            </a:solidFill>
            <a:latin typeface="Calibri"/>
            <a:ea typeface="+mn-ea"/>
            <a:cs typeface="+mn-cs"/>
          </a:endParaRPr>
        </a:p>
      </dgm:t>
    </dgm:pt>
    <dgm:pt modelId="{3FD472AA-EF9E-4866-BB25-F643CF089FBC}" type="parTrans" cxnId="{D088790F-A1AC-4723-ABF3-77DDE3BAF1F0}">
      <dgm:prSet/>
      <dgm:spPr/>
      <dgm:t>
        <a:bodyPr/>
        <a:lstStyle/>
        <a:p>
          <a:endParaRPr lang="en-US"/>
        </a:p>
      </dgm:t>
    </dgm:pt>
    <dgm:pt modelId="{14C95BFE-336D-435B-BF0B-1E3F56D4859F}" type="sibTrans" cxnId="{D088790F-A1AC-4723-ABF3-77DDE3BAF1F0}">
      <dgm:prSet/>
      <dgm:spPr>
        <a:xfrm>
          <a:off x="3031008" y="522210"/>
          <a:ext cx="352633" cy="273178"/>
        </a:xfrm>
        <a:prstGeom prst="rightArrow">
          <a:avLst>
            <a:gd name="adj1" fmla="val 60000"/>
            <a:gd name="adj2" fmla="val 50000"/>
          </a:avLst>
        </a:prstGeom>
        <a:solidFill>
          <a:srgbClr val="7EBDC7">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918E7C6F-9227-4298-874E-EC9811ED7116}">
      <dgm:prSet phldrT="[Text]" custT="1"/>
      <dgm:spPr>
        <a:xfrm>
          <a:off x="3530017" y="471599"/>
          <a:ext cx="1097231" cy="561600"/>
        </a:xfrm>
        <a:prstGeom prst="roundRect">
          <a:avLst>
            <a:gd name="adj" fmla="val 10000"/>
          </a:avLst>
        </a:prstGeom>
        <a:solidFill>
          <a:srgbClr val="ED573A">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Outputs</a:t>
          </a:r>
          <a:endParaRPr lang="en-US" sz="1400" b="1" dirty="0">
            <a:solidFill>
              <a:sysClr val="window" lastClr="FFFFFF"/>
            </a:solidFill>
            <a:latin typeface="Calibri"/>
            <a:ea typeface="+mn-ea"/>
            <a:cs typeface="+mn-cs"/>
          </a:endParaRPr>
        </a:p>
      </dgm:t>
    </dgm:pt>
    <dgm:pt modelId="{B240EC6C-0F77-4095-ABFB-BE48B866B7DE}" type="parTrans" cxnId="{08C09B1B-6CCF-4C45-8FE8-A39A64EA956E}">
      <dgm:prSet/>
      <dgm:spPr/>
      <dgm:t>
        <a:bodyPr/>
        <a:lstStyle/>
        <a:p>
          <a:endParaRPr lang="en-US"/>
        </a:p>
      </dgm:t>
    </dgm:pt>
    <dgm:pt modelId="{9656FBEA-66C3-4292-908A-6423AE2DDF4F}" type="sibTrans" cxnId="{08C09B1B-6CCF-4C45-8FE8-A39A64EA956E}">
      <dgm:prSet/>
      <dgm:spPr>
        <a:xfrm>
          <a:off x="4793585" y="522210"/>
          <a:ext cx="352633" cy="273178"/>
        </a:xfrm>
        <a:prstGeom prst="rightArrow">
          <a:avLst>
            <a:gd name="adj1" fmla="val 60000"/>
            <a:gd name="adj2" fmla="val 50000"/>
          </a:avLst>
        </a:prstGeom>
        <a:solidFill>
          <a:srgbClr val="ED573A">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BDABEEFF-B4EB-4441-81C6-46C0E1EBAB22}">
      <dgm:prSet phldrT="[Text]" custT="1"/>
      <dgm:spPr>
        <a:xfrm>
          <a:off x="5292594" y="471599"/>
          <a:ext cx="1097231" cy="561600"/>
        </a:xfrm>
        <a:prstGeom prst="roundRect">
          <a:avLst>
            <a:gd name="adj" fmla="val 10000"/>
          </a:avLst>
        </a:prstGeom>
        <a:solidFill>
          <a:srgbClr val="9A0D24">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Outcomes</a:t>
          </a:r>
          <a:endParaRPr lang="en-US" sz="1400" b="1" dirty="0">
            <a:solidFill>
              <a:sysClr val="window" lastClr="FFFFFF"/>
            </a:solidFill>
            <a:latin typeface="Calibri"/>
            <a:ea typeface="+mn-ea"/>
            <a:cs typeface="+mn-cs"/>
          </a:endParaRPr>
        </a:p>
      </dgm:t>
    </dgm:pt>
    <dgm:pt modelId="{0203A922-CC86-469D-BE3C-BD7D91E293E2}" type="parTrans" cxnId="{C894BB8B-B00B-4B48-A594-09CBBF08C9CC}">
      <dgm:prSet/>
      <dgm:spPr/>
      <dgm:t>
        <a:bodyPr/>
        <a:lstStyle/>
        <a:p>
          <a:endParaRPr lang="en-US"/>
        </a:p>
      </dgm:t>
    </dgm:pt>
    <dgm:pt modelId="{79D7C832-41D1-4E8A-A43F-85A25955CB03}" type="sibTrans" cxnId="{C894BB8B-B00B-4B48-A594-09CBBF08C9CC}">
      <dgm:prSet/>
      <dgm:spPr>
        <a:xfrm>
          <a:off x="6556162" y="522210"/>
          <a:ext cx="352633" cy="273178"/>
        </a:xfrm>
        <a:prstGeom prst="rightArrow">
          <a:avLst>
            <a:gd name="adj1" fmla="val 60000"/>
            <a:gd name="adj2" fmla="val 50000"/>
          </a:avLst>
        </a:prstGeom>
        <a:solidFill>
          <a:srgbClr val="9A0D24">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D478CD7A-FE20-40BF-BF22-06973ECBE19B}">
      <dgm:prSet phldrT="[Text]" custT="1"/>
      <dgm:spPr>
        <a:xfrm>
          <a:off x="7055171" y="471599"/>
          <a:ext cx="1097231" cy="561600"/>
        </a:xfrm>
        <a:prstGeom prst="roundRect">
          <a:avLst>
            <a:gd name="adj" fmla="val 10000"/>
          </a:avLst>
        </a:prstGeom>
        <a:solidFill>
          <a:srgbClr val="7A787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Impact</a:t>
          </a:r>
          <a:endParaRPr lang="en-US" sz="1400" b="1" dirty="0">
            <a:solidFill>
              <a:sysClr val="window" lastClr="FFFFFF"/>
            </a:solidFill>
            <a:latin typeface="Calibri"/>
            <a:ea typeface="+mn-ea"/>
            <a:cs typeface="+mn-cs"/>
          </a:endParaRPr>
        </a:p>
      </dgm:t>
    </dgm:pt>
    <dgm:pt modelId="{B4A59FE8-2458-4DE6-AA4F-9F0BD5E3D50A}" type="parTrans" cxnId="{C7769AA8-B341-4ACB-9052-3E75189B99A7}">
      <dgm:prSet/>
      <dgm:spPr/>
      <dgm:t>
        <a:bodyPr/>
        <a:lstStyle/>
        <a:p>
          <a:endParaRPr lang="en-US"/>
        </a:p>
      </dgm:t>
    </dgm:pt>
    <dgm:pt modelId="{0EBF75BC-63AB-47A6-83BB-92F5A9339CF2}" type="sibTrans" cxnId="{C7769AA8-B341-4ACB-9052-3E75189B99A7}">
      <dgm:prSet/>
      <dgm:spPr/>
      <dgm:t>
        <a:bodyPr/>
        <a:lstStyle/>
        <a:p>
          <a:endParaRPr lang="en-US"/>
        </a:p>
      </dgm:t>
    </dgm:pt>
    <dgm:pt modelId="{604ACB02-887F-4225-9032-8490DF2B75B6}">
      <dgm:prSet phldrT="[Text]" custT="1"/>
      <dgm:spPr>
        <a:xfrm>
          <a:off x="4863" y="471599"/>
          <a:ext cx="1097231" cy="561600"/>
        </a:xfrm>
        <a:prstGeom prst="roundRect">
          <a:avLst>
            <a:gd name="adj" fmla="val 10000"/>
          </a:avLst>
        </a:prstGeom>
        <a:solidFill>
          <a:srgbClr val="005D9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400" b="1" dirty="0" smtClean="0">
              <a:solidFill>
                <a:sysClr val="window" lastClr="FFFFFF"/>
              </a:solidFill>
              <a:latin typeface="Calibri"/>
              <a:ea typeface="+mn-ea"/>
              <a:cs typeface="+mn-cs"/>
            </a:rPr>
            <a:t>Resources</a:t>
          </a:r>
          <a:endParaRPr lang="en-US" sz="1400" b="1" dirty="0">
            <a:solidFill>
              <a:sysClr val="window" lastClr="FFFFFF"/>
            </a:solidFill>
            <a:latin typeface="Calibri"/>
            <a:ea typeface="+mn-ea"/>
            <a:cs typeface="+mn-cs"/>
          </a:endParaRPr>
        </a:p>
      </dgm:t>
    </dgm:pt>
    <dgm:pt modelId="{173E2E28-2072-444B-9BF6-48B483D348BD}" type="parTrans" cxnId="{486BC6B2-000E-4E2A-B923-352E6DF1C53D}">
      <dgm:prSet/>
      <dgm:spPr/>
      <dgm:t>
        <a:bodyPr/>
        <a:lstStyle/>
        <a:p>
          <a:endParaRPr lang="en-US"/>
        </a:p>
      </dgm:t>
    </dgm:pt>
    <dgm:pt modelId="{2CD46CF7-EF05-4F3E-8753-482230B746BE}" type="sibTrans" cxnId="{486BC6B2-000E-4E2A-B923-352E6DF1C53D}">
      <dgm:prSet/>
      <dgm:spPr>
        <a:xfrm>
          <a:off x="1268431" y="522210"/>
          <a:ext cx="352633" cy="273178"/>
        </a:xfrm>
        <a:prstGeom prst="rightArrow">
          <a:avLst>
            <a:gd name="adj1" fmla="val 60000"/>
            <a:gd name="adj2" fmla="val 50000"/>
          </a:avLst>
        </a:prstGeom>
        <a:solidFill>
          <a:srgbClr val="005D99">
            <a:hueOff val="0"/>
            <a:satOff val="0"/>
            <a:lumOff val="0"/>
            <a:alphaOff val="0"/>
          </a:srgbClr>
        </a:solidFill>
        <a:ln>
          <a:noFill/>
        </a:ln>
        <a:effectLst/>
      </dgm:spPr>
      <dgm:t>
        <a:bodyPr/>
        <a:lstStyle/>
        <a:p>
          <a:endParaRPr lang="en-US">
            <a:solidFill>
              <a:sysClr val="window" lastClr="FFFFFF"/>
            </a:solidFill>
            <a:latin typeface="Calibri"/>
            <a:ea typeface="+mn-ea"/>
            <a:cs typeface="+mn-cs"/>
          </a:endParaRPr>
        </a:p>
      </dgm:t>
    </dgm:pt>
    <dgm:pt modelId="{EBFA31A8-8E76-4BAB-A677-1A51B2887981}">
      <dgm:prSet custT="1"/>
      <dgm:spPr>
        <a:xfrm>
          <a:off x="229597"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gm:spPr>
      <dgm:t>
        <a:bodyPr/>
        <a:lstStyle/>
        <a:p>
          <a:r>
            <a:rPr lang="en-US" sz="1300" dirty="0" smtClean="0">
              <a:solidFill>
                <a:sysClr val="windowText" lastClr="000000">
                  <a:hueOff val="0"/>
                  <a:satOff val="0"/>
                  <a:lumOff val="0"/>
                  <a:alphaOff val="0"/>
                </a:sysClr>
              </a:solidFill>
              <a:latin typeface="Calibri"/>
              <a:ea typeface="+mn-ea"/>
              <a:cs typeface="+mn-cs"/>
            </a:rPr>
            <a:t>Funding</a:t>
          </a:r>
          <a:endParaRPr lang="en-US" sz="1300" dirty="0">
            <a:solidFill>
              <a:sysClr val="windowText" lastClr="000000">
                <a:hueOff val="0"/>
                <a:satOff val="0"/>
                <a:lumOff val="0"/>
                <a:alphaOff val="0"/>
              </a:sysClr>
            </a:solidFill>
            <a:latin typeface="Calibri"/>
            <a:ea typeface="+mn-ea"/>
            <a:cs typeface="+mn-cs"/>
          </a:endParaRPr>
        </a:p>
      </dgm:t>
    </dgm:pt>
    <dgm:pt modelId="{D76A635F-C1A5-4D0E-92F9-04CD60A9374A}" type="parTrans" cxnId="{9C8E49CB-2D70-46C3-9C73-634C595872F9}">
      <dgm:prSet/>
      <dgm:spPr/>
      <dgm:t>
        <a:bodyPr/>
        <a:lstStyle/>
        <a:p>
          <a:endParaRPr lang="en-US"/>
        </a:p>
      </dgm:t>
    </dgm:pt>
    <dgm:pt modelId="{B18FD005-024E-4F32-B883-1C96E5E65333}" type="sibTrans" cxnId="{9C8E49CB-2D70-46C3-9C73-634C595872F9}">
      <dgm:prSet/>
      <dgm:spPr/>
      <dgm:t>
        <a:bodyPr/>
        <a:lstStyle/>
        <a:p>
          <a:endParaRPr lang="en-US"/>
        </a:p>
      </dgm:t>
    </dgm:pt>
    <dgm:pt modelId="{9C3A187B-ECFD-4FC7-BBDF-ABB416CA3660}">
      <dgm:prSet/>
      <dgm:spPr>
        <a:xfrm>
          <a:off x="229597"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gm:spPr>
      <dgm:t>
        <a:bodyPr/>
        <a:lstStyle/>
        <a:p>
          <a:r>
            <a:rPr lang="en-US" sz="1300" dirty="0" smtClean="0">
              <a:solidFill>
                <a:sysClr val="windowText" lastClr="000000">
                  <a:hueOff val="0"/>
                  <a:satOff val="0"/>
                  <a:lumOff val="0"/>
                  <a:alphaOff val="0"/>
                </a:sysClr>
              </a:solidFill>
              <a:latin typeface="Calibri"/>
              <a:ea typeface="+mn-ea"/>
              <a:cs typeface="+mn-cs"/>
            </a:rPr>
            <a:t>Supplies</a:t>
          </a:r>
          <a:endParaRPr lang="en-US" sz="1300" dirty="0">
            <a:solidFill>
              <a:sysClr val="windowText" lastClr="000000">
                <a:hueOff val="0"/>
                <a:satOff val="0"/>
                <a:lumOff val="0"/>
                <a:alphaOff val="0"/>
              </a:sysClr>
            </a:solidFill>
            <a:latin typeface="Calibri"/>
            <a:ea typeface="+mn-ea"/>
            <a:cs typeface="+mn-cs"/>
          </a:endParaRPr>
        </a:p>
      </dgm:t>
    </dgm:pt>
    <dgm:pt modelId="{4ABEF3A3-A15A-411D-BA31-E2A4334F7559}" type="parTrans" cxnId="{DE18E5E4-7DD4-4DFB-AE9A-35B5EF2ADEFF}">
      <dgm:prSet/>
      <dgm:spPr/>
      <dgm:t>
        <a:bodyPr/>
        <a:lstStyle/>
        <a:p>
          <a:endParaRPr lang="en-US"/>
        </a:p>
      </dgm:t>
    </dgm:pt>
    <dgm:pt modelId="{A5DABF98-F142-4F2C-A38B-872E1ADF4A2C}" type="sibTrans" cxnId="{DE18E5E4-7DD4-4DFB-AE9A-35B5EF2ADEFF}">
      <dgm:prSet/>
      <dgm:spPr/>
      <dgm:t>
        <a:bodyPr/>
        <a:lstStyle/>
        <a:p>
          <a:endParaRPr lang="en-US"/>
        </a:p>
      </dgm:t>
    </dgm:pt>
    <dgm:pt modelId="{50A5D22B-D973-4314-BF2C-1DD2F87DA907}">
      <dgm:prSet/>
      <dgm:spPr>
        <a:xfrm>
          <a:off x="229597"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gm:spPr>
      <dgm:t>
        <a:bodyPr/>
        <a:lstStyle/>
        <a:p>
          <a:r>
            <a:rPr lang="en-US" sz="1300" dirty="0" smtClean="0">
              <a:solidFill>
                <a:sysClr val="windowText" lastClr="000000">
                  <a:hueOff val="0"/>
                  <a:satOff val="0"/>
                  <a:lumOff val="0"/>
                  <a:alphaOff val="0"/>
                </a:sysClr>
              </a:solidFill>
              <a:latin typeface="Calibri"/>
              <a:ea typeface="+mn-ea"/>
              <a:cs typeface="+mn-cs"/>
            </a:rPr>
            <a:t>Time</a:t>
          </a:r>
          <a:endParaRPr lang="en-US" sz="1300" dirty="0">
            <a:solidFill>
              <a:sysClr val="windowText" lastClr="000000">
                <a:hueOff val="0"/>
                <a:satOff val="0"/>
                <a:lumOff val="0"/>
                <a:alphaOff val="0"/>
              </a:sysClr>
            </a:solidFill>
            <a:latin typeface="Calibri"/>
            <a:ea typeface="+mn-ea"/>
            <a:cs typeface="+mn-cs"/>
          </a:endParaRPr>
        </a:p>
      </dgm:t>
    </dgm:pt>
    <dgm:pt modelId="{255B95EF-B6C7-4616-91AB-5C09D066E2C4}" type="parTrans" cxnId="{407F318A-EC87-49C7-BDAC-CDF9588D95B2}">
      <dgm:prSet/>
      <dgm:spPr/>
      <dgm:t>
        <a:bodyPr/>
        <a:lstStyle/>
        <a:p>
          <a:endParaRPr lang="en-US"/>
        </a:p>
      </dgm:t>
    </dgm:pt>
    <dgm:pt modelId="{553FD9AC-D01D-4E3D-9399-5B668D675D31}" type="sibTrans" cxnId="{407F318A-EC87-49C7-BDAC-CDF9588D95B2}">
      <dgm:prSet/>
      <dgm:spPr/>
      <dgm:t>
        <a:bodyPr/>
        <a:lstStyle/>
        <a:p>
          <a:endParaRPr lang="en-US"/>
        </a:p>
      </dgm:t>
    </dgm:pt>
    <dgm:pt modelId="{E15A5A33-3E03-4A60-BDA0-C83B33D393BD}">
      <dgm:prSet/>
      <dgm:spPr>
        <a:xfrm>
          <a:off x="229597"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gm:spPr>
      <dgm:t>
        <a:bodyPr/>
        <a:lstStyle/>
        <a:p>
          <a:r>
            <a:rPr lang="en-US" sz="1300" dirty="0" smtClean="0">
              <a:solidFill>
                <a:sysClr val="windowText" lastClr="000000">
                  <a:hueOff val="0"/>
                  <a:satOff val="0"/>
                  <a:lumOff val="0"/>
                  <a:alphaOff val="0"/>
                </a:sysClr>
              </a:solidFill>
              <a:latin typeface="Calibri"/>
              <a:ea typeface="+mn-ea"/>
              <a:cs typeface="+mn-cs"/>
            </a:rPr>
            <a:t>Staff and volunteers</a:t>
          </a:r>
          <a:endParaRPr lang="en-US" sz="1300" dirty="0">
            <a:solidFill>
              <a:sysClr val="windowText" lastClr="000000">
                <a:hueOff val="0"/>
                <a:satOff val="0"/>
                <a:lumOff val="0"/>
                <a:alphaOff val="0"/>
              </a:sysClr>
            </a:solidFill>
            <a:latin typeface="Calibri"/>
            <a:ea typeface="+mn-ea"/>
            <a:cs typeface="+mn-cs"/>
          </a:endParaRPr>
        </a:p>
      </dgm:t>
    </dgm:pt>
    <dgm:pt modelId="{AE358B55-54E6-4ED8-8FC6-5C78811D9851}" type="parTrans" cxnId="{C0301C20-C115-4AE0-9479-F083E7055480}">
      <dgm:prSet/>
      <dgm:spPr/>
      <dgm:t>
        <a:bodyPr/>
        <a:lstStyle/>
        <a:p>
          <a:endParaRPr lang="en-US"/>
        </a:p>
      </dgm:t>
    </dgm:pt>
    <dgm:pt modelId="{39CBA3FC-B406-408B-9475-3636C1776EDF}" type="sibTrans" cxnId="{C0301C20-C115-4AE0-9479-F083E7055480}">
      <dgm:prSet/>
      <dgm:spPr/>
      <dgm:t>
        <a:bodyPr/>
        <a:lstStyle/>
        <a:p>
          <a:endParaRPr lang="en-US"/>
        </a:p>
      </dgm:t>
    </dgm:pt>
    <dgm:pt modelId="{32347744-C8A6-4676-87F1-999A92C57BC7}">
      <dgm:prSet/>
      <dgm:spPr>
        <a:xfrm>
          <a:off x="1992174"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Training and educating</a:t>
          </a:r>
          <a:endParaRPr lang="en-US" dirty="0">
            <a:solidFill>
              <a:sysClr val="windowText" lastClr="000000">
                <a:hueOff val="0"/>
                <a:satOff val="0"/>
                <a:lumOff val="0"/>
                <a:alphaOff val="0"/>
              </a:sysClr>
            </a:solidFill>
            <a:latin typeface="Calibri"/>
            <a:ea typeface="+mn-ea"/>
            <a:cs typeface="+mn-cs"/>
          </a:endParaRPr>
        </a:p>
      </dgm:t>
    </dgm:pt>
    <dgm:pt modelId="{34F77E4B-868E-4B80-9850-0B605AFA0C19}" type="parTrans" cxnId="{62F4368D-AE05-45E0-B4D0-2ED4CF2B2EC8}">
      <dgm:prSet/>
      <dgm:spPr/>
      <dgm:t>
        <a:bodyPr/>
        <a:lstStyle/>
        <a:p>
          <a:endParaRPr lang="en-US"/>
        </a:p>
      </dgm:t>
    </dgm:pt>
    <dgm:pt modelId="{F1C43FE5-DDD2-463E-88E9-5391D565BED5}" type="sibTrans" cxnId="{62F4368D-AE05-45E0-B4D0-2ED4CF2B2EC8}">
      <dgm:prSet/>
      <dgm:spPr/>
      <dgm:t>
        <a:bodyPr/>
        <a:lstStyle/>
        <a:p>
          <a:endParaRPr lang="en-US"/>
        </a:p>
      </dgm:t>
    </dgm:pt>
    <dgm:pt modelId="{FFF23880-6038-42CD-9F40-CAA504708A9E}">
      <dgm:prSet/>
      <dgm:spPr>
        <a:xfrm>
          <a:off x="1992174"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Enhancing infrastructure</a:t>
          </a:r>
          <a:endParaRPr lang="en-US" dirty="0">
            <a:solidFill>
              <a:sysClr val="windowText" lastClr="000000">
                <a:hueOff val="0"/>
                <a:satOff val="0"/>
                <a:lumOff val="0"/>
                <a:alphaOff val="0"/>
              </a:sysClr>
            </a:solidFill>
            <a:latin typeface="Calibri"/>
            <a:ea typeface="+mn-ea"/>
            <a:cs typeface="+mn-cs"/>
          </a:endParaRPr>
        </a:p>
      </dgm:t>
    </dgm:pt>
    <dgm:pt modelId="{DFD0F36F-6599-466A-9989-6A9D8FB486E9}" type="parTrans" cxnId="{9D80082C-9306-43A8-9624-6D009C132E5B}">
      <dgm:prSet/>
      <dgm:spPr/>
      <dgm:t>
        <a:bodyPr/>
        <a:lstStyle/>
        <a:p>
          <a:endParaRPr lang="en-US"/>
        </a:p>
      </dgm:t>
    </dgm:pt>
    <dgm:pt modelId="{FD27347F-4E23-4307-B38B-1A48819236AA}" type="sibTrans" cxnId="{9D80082C-9306-43A8-9624-6D009C132E5B}">
      <dgm:prSet/>
      <dgm:spPr/>
      <dgm:t>
        <a:bodyPr/>
        <a:lstStyle/>
        <a:p>
          <a:endParaRPr lang="en-US"/>
        </a:p>
      </dgm:t>
    </dgm:pt>
    <dgm:pt modelId="{341BD415-A2F2-4DB9-BC52-849037B55B4A}">
      <dgm:prSet/>
      <dgm:spPr>
        <a:xfrm>
          <a:off x="1992174"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Providing educational curricula</a:t>
          </a:r>
          <a:endParaRPr lang="en-US" dirty="0">
            <a:solidFill>
              <a:sysClr val="windowText" lastClr="000000">
                <a:hueOff val="0"/>
                <a:satOff val="0"/>
                <a:lumOff val="0"/>
                <a:alphaOff val="0"/>
              </a:sysClr>
            </a:solidFill>
            <a:latin typeface="Calibri"/>
            <a:ea typeface="+mn-ea"/>
            <a:cs typeface="+mn-cs"/>
          </a:endParaRPr>
        </a:p>
      </dgm:t>
    </dgm:pt>
    <dgm:pt modelId="{4DFD75E7-34D2-4B42-AF38-4B58B14CD1B8}" type="parTrans" cxnId="{E90AE71B-B160-4B07-A41B-40ABA2E2F5D9}">
      <dgm:prSet/>
      <dgm:spPr/>
      <dgm:t>
        <a:bodyPr/>
        <a:lstStyle/>
        <a:p>
          <a:endParaRPr lang="en-US"/>
        </a:p>
      </dgm:t>
    </dgm:pt>
    <dgm:pt modelId="{2AFE4C41-8A60-4278-AC92-6B4E5AEDAE3D}" type="sibTrans" cxnId="{E90AE71B-B160-4B07-A41B-40ABA2E2F5D9}">
      <dgm:prSet/>
      <dgm:spPr/>
      <dgm:t>
        <a:bodyPr/>
        <a:lstStyle/>
        <a:p>
          <a:endParaRPr lang="en-US"/>
        </a:p>
      </dgm:t>
    </dgm:pt>
    <dgm:pt modelId="{34528E55-2535-43DB-92B0-7F80441AAD18}">
      <dgm:prSet/>
      <dgm:spPr>
        <a:xfrm>
          <a:off x="1992174"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Building Capacity</a:t>
          </a:r>
          <a:endParaRPr lang="en-US" dirty="0">
            <a:solidFill>
              <a:sysClr val="windowText" lastClr="000000">
                <a:hueOff val="0"/>
                <a:satOff val="0"/>
                <a:lumOff val="0"/>
                <a:alphaOff val="0"/>
              </a:sysClr>
            </a:solidFill>
            <a:latin typeface="Calibri"/>
            <a:ea typeface="+mn-ea"/>
            <a:cs typeface="+mn-cs"/>
          </a:endParaRPr>
        </a:p>
      </dgm:t>
    </dgm:pt>
    <dgm:pt modelId="{049A5521-4E6F-4860-80CB-0A833B817CE2}" type="parTrans" cxnId="{865A5BB1-2A49-4DAE-9DE2-7E3C0B215E78}">
      <dgm:prSet/>
      <dgm:spPr/>
      <dgm:t>
        <a:bodyPr/>
        <a:lstStyle/>
        <a:p>
          <a:endParaRPr lang="en-US"/>
        </a:p>
      </dgm:t>
    </dgm:pt>
    <dgm:pt modelId="{529D4781-5EEF-4EB2-8290-72EB1C6B530C}" type="sibTrans" cxnId="{865A5BB1-2A49-4DAE-9DE2-7E3C0B215E78}">
      <dgm:prSet/>
      <dgm:spPr/>
      <dgm:t>
        <a:bodyPr/>
        <a:lstStyle/>
        <a:p>
          <a:endParaRPr lang="en-US"/>
        </a:p>
      </dgm:t>
    </dgm:pt>
    <dgm:pt modelId="{2A872BF3-57DA-48F8-B7A0-8A8D94611C95}">
      <dgm:prSet/>
      <dgm:spPr>
        <a:xfrm>
          <a:off x="3754751"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Program participation rate</a:t>
          </a:r>
          <a:endParaRPr lang="en-US" dirty="0">
            <a:solidFill>
              <a:sysClr val="windowText" lastClr="000000">
                <a:hueOff val="0"/>
                <a:satOff val="0"/>
                <a:lumOff val="0"/>
                <a:alphaOff val="0"/>
              </a:sysClr>
            </a:solidFill>
            <a:latin typeface="Calibri"/>
            <a:ea typeface="+mn-ea"/>
            <a:cs typeface="+mn-cs"/>
          </a:endParaRPr>
        </a:p>
      </dgm:t>
    </dgm:pt>
    <dgm:pt modelId="{992EFA64-449C-4AAC-8035-A52FD50AF8BE}" type="parTrans" cxnId="{B5CC0561-514F-4A74-B34A-CA0B2A362A63}">
      <dgm:prSet/>
      <dgm:spPr/>
      <dgm:t>
        <a:bodyPr/>
        <a:lstStyle/>
        <a:p>
          <a:endParaRPr lang="en-US"/>
        </a:p>
      </dgm:t>
    </dgm:pt>
    <dgm:pt modelId="{8CE02778-B44B-4360-A2BB-DC5EBCA784F3}" type="sibTrans" cxnId="{B5CC0561-514F-4A74-B34A-CA0B2A362A63}">
      <dgm:prSet/>
      <dgm:spPr/>
      <dgm:t>
        <a:bodyPr/>
        <a:lstStyle/>
        <a:p>
          <a:endParaRPr lang="en-US"/>
        </a:p>
      </dgm:t>
    </dgm:pt>
    <dgm:pt modelId="{1943525A-345F-4B4E-9DAA-35AAB27B4958}">
      <dgm:prSet/>
      <dgm:spPr>
        <a:xfrm>
          <a:off x="3754751"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Number of classes taught</a:t>
          </a:r>
          <a:endParaRPr lang="en-US" dirty="0">
            <a:solidFill>
              <a:sysClr val="windowText" lastClr="000000">
                <a:hueOff val="0"/>
                <a:satOff val="0"/>
                <a:lumOff val="0"/>
                <a:alphaOff val="0"/>
              </a:sysClr>
            </a:solidFill>
            <a:latin typeface="Calibri"/>
            <a:ea typeface="+mn-ea"/>
            <a:cs typeface="+mn-cs"/>
          </a:endParaRPr>
        </a:p>
      </dgm:t>
    </dgm:pt>
    <dgm:pt modelId="{75711666-1EC8-4210-AD81-273277EEA9B7}" type="parTrans" cxnId="{BD4577C4-6125-4F3D-BAC7-A175959C710B}">
      <dgm:prSet/>
      <dgm:spPr/>
      <dgm:t>
        <a:bodyPr/>
        <a:lstStyle/>
        <a:p>
          <a:endParaRPr lang="en-US"/>
        </a:p>
      </dgm:t>
    </dgm:pt>
    <dgm:pt modelId="{6C9E5B80-8141-44DA-99C0-2D760C719495}" type="sibTrans" cxnId="{BD4577C4-6125-4F3D-BAC7-A175959C710B}">
      <dgm:prSet/>
      <dgm:spPr/>
      <dgm:t>
        <a:bodyPr/>
        <a:lstStyle/>
        <a:p>
          <a:endParaRPr lang="en-US"/>
        </a:p>
      </dgm:t>
    </dgm:pt>
    <dgm:pt modelId="{4BA6046E-9335-4B9E-AC58-B752A762DDE4}">
      <dgm:prSet/>
      <dgm:spPr>
        <a:xfrm>
          <a:off x="5517328"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Skills</a:t>
          </a:r>
          <a:endParaRPr lang="en-US" dirty="0">
            <a:solidFill>
              <a:sysClr val="windowText" lastClr="000000">
                <a:hueOff val="0"/>
                <a:satOff val="0"/>
                <a:lumOff val="0"/>
                <a:alphaOff val="0"/>
              </a:sysClr>
            </a:solidFill>
            <a:latin typeface="Calibri"/>
            <a:ea typeface="+mn-ea"/>
            <a:cs typeface="+mn-cs"/>
          </a:endParaRPr>
        </a:p>
      </dgm:t>
    </dgm:pt>
    <dgm:pt modelId="{347B7517-6A64-4C5D-BCE8-EA7694AAEF32}" type="parTrans" cxnId="{8CEF98EC-FF0D-4552-9260-00828A8B5BF2}">
      <dgm:prSet/>
      <dgm:spPr/>
      <dgm:t>
        <a:bodyPr/>
        <a:lstStyle/>
        <a:p>
          <a:endParaRPr lang="en-US"/>
        </a:p>
      </dgm:t>
    </dgm:pt>
    <dgm:pt modelId="{99C52E49-2AC6-4D05-A74F-A675048534C6}" type="sibTrans" cxnId="{8CEF98EC-FF0D-4552-9260-00828A8B5BF2}">
      <dgm:prSet/>
      <dgm:spPr/>
      <dgm:t>
        <a:bodyPr/>
        <a:lstStyle/>
        <a:p>
          <a:endParaRPr lang="en-US"/>
        </a:p>
      </dgm:t>
    </dgm:pt>
    <dgm:pt modelId="{D17DA65D-D700-4DFA-89F5-6AC9CC4C79DE}">
      <dgm:prSet/>
      <dgm:spPr>
        <a:xfrm>
          <a:off x="7279905" y="846000"/>
          <a:ext cx="1097231" cy="2340000"/>
        </a:xfrm>
        <a:prstGeom prst="roundRect">
          <a:avLst>
            <a:gd name="adj" fmla="val 10000"/>
          </a:avLst>
        </a:prstGeom>
        <a:solidFill>
          <a:sysClr val="window" lastClr="FFFFFF">
            <a:alpha val="90000"/>
            <a:hueOff val="0"/>
            <a:satOff val="0"/>
            <a:lumOff val="0"/>
            <a:alphaOff val="0"/>
          </a:sysClr>
        </a:solidFill>
        <a:ln w="25400" cap="flat" cmpd="sng" algn="ctr">
          <a:solidFill>
            <a:srgbClr val="7A7876">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Increased knowledge on the model</a:t>
          </a:r>
          <a:endParaRPr lang="en-US" dirty="0">
            <a:solidFill>
              <a:sysClr val="windowText" lastClr="000000">
                <a:hueOff val="0"/>
                <a:satOff val="0"/>
                <a:lumOff val="0"/>
                <a:alphaOff val="0"/>
              </a:sysClr>
            </a:solidFill>
            <a:latin typeface="Calibri"/>
            <a:ea typeface="+mn-ea"/>
            <a:cs typeface="+mn-cs"/>
          </a:endParaRPr>
        </a:p>
      </dgm:t>
    </dgm:pt>
    <dgm:pt modelId="{50F71829-E4C3-44A3-B5CB-94F0C65A0614}" type="parTrans" cxnId="{CFC3F62D-47C9-4051-9384-82857394E0C5}">
      <dgm:prSet/>
      <dgm:spPr/>
      <dgm:t>
        <a:bodyPr/>
        <a:lstStyle/>
        <a:p>
          <a:endParaRPr lang="en-US"/>
        </a:p>
      </dgm:t>
    </dgm:pt>
    <dgm:pt modelId="{8B2AF288-36FD-4217-A0D6-1215AA0BA698}" type="sibTrans" cxnId="{CFC3F62D-47C9-4051-9384-82857394E0C5}">
      <dgm:prSet/>
      <dgm:spPr/>
      <dgm:t>
        <a:bodyPr/>
        <a:lstStyle/>
        <a:p>
          <a:endParaRPr lang="en-US"/>
        </a:p>
      </dgm:t>
    </dgm:pt>
    <dgm:pt modelId="{884BA03C-3DE7-428B-92B7-B550BA9D87C6}">
      <dgm:prSet/>
      <dgm:spPr>
        <a:xfrm>
          <a:off x="3754751" y="846000"/>
          <a:ext cx="1097231" cy="2340000"/>
        </a:xfr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Meeting held</a:t>
          </a:r>
          <a:endParaRPr lang="en-US" dirty="0">
            <a:solidFill>
              <a:sysClr val="windowText" lastClr="000000">
                <a:hueOff val="0"/>
                <a:satOff val="0"/>
                <a:lumOff val="0"/>
                <a:alphaOff val="0"/>
              </a:sysClr>
            </a:solidFill>
            <a:latin typeface="Calibri"/>
            <a:ea typeface="+mn-ea"/>
            <a:cs typeface="+mn-cs"/>
          </a:endParaRPr>
        </a:p>
      </dgm:t>
    </dgm:pt>
    <dgm:pt modelId="{C68E44DD-BB42-43E4-88B7-AF93A3846F2F}" type="parTrans" cxnId="{3757317F-BFDD-422E-BFA0-F2E5BBA7C253}">
      <dgm:prSet/>
      <dgm:spPr/>
      <dgm:t>
        <a:bodyPr/>
        <a:lstStyle/>
        <a:p>
          <a:endParaRPr lang="en-US"/>
        </a:p>
      </dgm:t>
    </dgm:pt>
    <dgm:pt modelId="{7487E018-6F22-4C44-B0CE-B7DDAEAB221D}" type="sibTrans" cxnId="{3757317F-BFDD-422E-BFA0-F2E5BBA7C253}">
      <dgm:prSet/>
      <dgm:spPr/>
      <dgm:t>
        <a:bodyPr/>
        <a:lstStyle/>
        <a:p>
          <a:endParaRPr lang="en-US"/>
        </a:p>
      </dgm:t>
    </dgm:pt>
    <dgm:pt modelId="{81FEFBE8-7F2F-49D9-B10C-5982FD673E8C}">
      <dgm:prSet/>
      <dgm:spPr>
        <a:xfrm>
          <a:off x="3754751" y="846000"/>
          <a:ext cx="1097231" cy="2340000"/>
        </a:xfr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Demography</a:t>
          </a:r>
          <a:endParaRPr lang="en-US" dirty="0">
            <a:solidFill>
              <a:sysClr val="windowText" lastClr="000000">
                <a:hueOff val="0"/>
                <a:satOff val="0"/>
                <a:lumOff val="0"/>
                <a:alphaOff val="0"/>
              </a:sysClr>
            </a:solidFill>
            <a:latin typeface="Calibri"/>
            <a:ea typeface="+mn-ea"/>
            <a:cs typeface="+mn-cs"/>
          </a:endParaRPr>
        </a:p>
      </dgm:t>
    </dgm:pt>
    <dgm:pt modelId="{26502D7A-0480-4D7D-A3C2-D7BB162B6C2B}" type="parTrans" cxnId="{0096BBD0-49DA-42C1-AE3D-050AFCDE363D}">
      <dgm:prSet/>
      <dgm:spPr/>
      <dgm:t>
        <a:bodyPr/>
        <a:lstStyle/>
        <a:p>
          <a:endParaRPr lang="en-US"/>
        </a:p>
      </dgm:t>
    </dgm:pt>
    <dgm:pt modelId="{C7AE9A75-AC52-423C-B415-AE109E051745}" type="sibTrans" cxnId="{0096BBD0-49DA-42C1-AE3D-050AFCDE363D}">
      <dgm:prSet/>
      <dgm:spPr/>
      <dgm:t>
        <a:bodyPr/>
        <a:lstStyle/>
        <a:p>
          <a:endParaRPr lang="en-US"/>
        </a:p>
      </dgm:t>
    </dgm:pt>
    <dgm:pt modelId="{381D4FA2-127C-4AED-8A68-7805F5ED28BD}">
      <dgm:prSet/>
      <dgm:spPr>
        <a:xfrm>
          <a:off x="5517328" y="846000"/>
          <a:ext cx="1097231" cy="2340000"/>
        </a:xfr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Attitude</a:t>
          </a:r>
          <a:endParaRPr lang="en-US" dirty="0">
            <a:solidFill>
              <a:sysClr val="windowText" lastClr="000000">
                <a:hueOff val="0"/>
                <a:satOff val="0"/>
                <a:lumOff val="0"/>
                <a:alphaOff val="0"/>
              </a:sysClr>
            </a:solidFill>
            <a:latin typeface="Calibri"/>
            <a:ea typeface="+mn-ea"/>
            <a:cs typeface="+mn-cs"/>
          </a:endParaRPr>
        </a:p>
      </dgm:t>
    </dgm:pt>
    <dgm:pt modelId="{98FEF76E-6778-4844-AC32-0D3B0529414C}" type="parTrans" cxnId="{3423BFA0-50B5-42CB-9960-2BB3DE1BD24B}">
      <dgm:prSet/>
      <dgm:spPr/>
      <dgm:t>
        <a:bodyPr/>
        <a:lstStyle/>
        <a:p>
          <a:endParaRPr lang="en-US"/>
        </a:p>
      </dgm:t>
    </dgm:pt>
    <dgm:pt modelId="{EF8CB418-09FB-4AF8-BBC5-6D407E284997}" type="sibTrans" cxnId="{3423BFA0-50B5-42CB-9960-2BB3DE1BD24B}">
      <dgm:prSet/>
      <dgm:spPr/>
      <dgm:t>
        <a:bodyPr/>
        <a:lstStyle/>
        <a:p>
          <a:endParaRPr lang="en-US"/>
        </a:p>
      </dgm:t>
    </dgm:pt>
    <dgm:pt modelId="{35F21E44-41BD-454B-92FD-7E49F52801B2}">
      <dgm:prSet/>
      <dgm:spPr>
        <a:xfrm>
          <a:off x="5517328" y="846000"/>
          <a:ext cx="1097231" cy="2340000"/>
        </a:xfr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Behavior</a:t>
          </a:r>
          <a:endParaRPr lang="en-US" dirty="0">
            <a:solidFill>
              <a:sysClr val="windowText" lastClr="000000">
                <a:hueOff val="0"/>
                <a:satOff val="0"/>
                <a:lumOff val="0"/>
                <a:alphaOff val="0"/>
              </a:sysClr>
            </a:solidFill>
            <a:latin typeface="Calibri"/>
            <a:ea typeface="+mn-ea"/>
            <a:cs typeface="+mn-cs"/>
          </a:endParaRPr>
        </a:p>
      </dgm:t>
    </dgm:pt>
    <dgm:pt modelId="{D0D9FD26-8EE1-4188-870C-36E2A1EFD570}" type="parTrans" cxnId="{8EA03EC1-CD99-444B-AC30-6CFAE2A3A864}">
      <dgm:prSet/>
      <dgm:spPr/>
      <dgm:t>
        <a:bodyPr/>
        <a:lstStyle/>
        <a:p>
          <a:endParaRPr lang="en-US"/>
        </a:p>
      </dgm:t>
    </dgm:pt>
    <dgm:pt modelId="{51834351-1536-44C9-97CA-3B0531220FC0}" type="sibTrans" cxnId="{8EA03EC1-CD99-444B-AC30-6CFAE2A3A864}">
      <dgm:prSet/>
      <dgm:spPr/>
      <dgm:t>
        <a:bodyPr/>
        <a:lstStyle/>
        <a:p>
          <a:endParaRPr lang="en-US"/>
        </a:p>
      </dgm:t>
    </dgm:pt>
    <dgm:pt modelId="{BE793DAC-F656-458B-B911-D2A5AC64577B}">
      <dgm:prSet/>
      <dgm:spPr>
        <a:xfrm>
          <a:off x="5517328" y="846000"/>
          <a:ext cx="1097231" cy="2340000"/>
        </a:xfr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Level of functioning</a:t>
          </a:r>
          <a:endParaRPr lang="en-US" dirty="0">
            <a:solidFill>
              <a:sysClr val="windowText" lastClr="000000">
                <a:hueOff val="0"/>
                <a:satOff val="0"/>
                <a:lumOff val="0"/>
                <a:alphaOff val="0"/>
              </a:sysClr>
            </a:solidFill>
            <a:latin typeface="Calibri"/>
            <a:ea typeface="+mn-ea"/>
            <a:cs typeface="+mn-cs"/>
          </a:endParaRPr>
        </a:p>
      </dgm:t>
    </dgm:pt>
    <dgm:pt modelId="{676AE3D7-624A-479F-A812-DD5D8A94D24E}" type="parTrans" cxnId="{676E482D-40DE-4FFE-9138-9DD2020B7E89}">
      <dgm:prSet/>
      <dgm:spPr/>
      <dgm:t>
        <a:bodyPr/>
        <a:lstStyle/>
        <a:p>
          <a:endParaRPr lang="en-US"/>
        </a:p>
      </dgm:t>
    </dgm:pt>
    <dgm:pt modelId="{01AA4EE0-2090-4DFB-ABAA-C65A299A7608}" type="sibTrans" cxnId="{676E482D-40DE-4FFE-9138-9DD2020B7E89}">
      <dgm:prSet/>
      <dgm:spPr/>
      <dgm:t>
        <a:bodyPr/>
        <a:lstStyle/>
        <a:p>
          <a:endParaRPr lang="en-US"/>
        </a:p>
      </dgm:t>
    </dgm:pt>
    <dgm:pt modelId="{4BD88E28-2CCD-4676-BE4D-C36296EAC56D}" type="pres">
      <dgm:prSet presAssocID="{28E5D75E-844A-46C6-B9F0-22CE85A1FDB4}" presName="linearFlow" presStyleCnt="0">
        <dgm:presLayoutVars>
          <dgm:dir/>
          <dgm:animLvl val="lvl"/>
          <dgm:resizeHandles val="exact"/>
        </dgm:presLayoutVars>
      </dgm:prSet>
      <dgm:spPr/>
    </dgm:pt>
    <dgm:pt modelId="{D6C69011-6A2E-4696-8BBF-AC8B88D779D8}" type="pres">
      <dgm:prSet presAssocID="{604ACB02-887F-4225-9032-8490DF2B75B6}" presName="composite" presStyleCnt="0"/>
      <dgm:spPr/>
    </dgm:pt>
    <dgm:pt modelId="{9EE25987-0025-4495-9C1F-524E242391EF}" type="pres">
      <dgm:prSet presAssocID="{604ACB02-887F-4225-9032-8490DF2B75B6}" presName="parTx" presStyleLbl="node1" presStyleIdx="0" presStyleCnt="5">
        <dgm:presLayoutVars>
          <dgm:chMax val="0"/>
          <dgm:chPref val="0"/>
          <dgm:bulletEnabled val="1"/>
        </dgm:presLayoutVars>
      </dgm:prSet>
      <dgm:spPr/>
      <dgm:t>
        <a:bodyPr/>
        <a:lstStyle/>
        <a:p>
          <a:endParaRPr lang="en-US"/>
        </a:p>
      </dgm:t>
    </dgm:pt>
    <dgm:pt modelId="{466B0F42-3FE9-4BEA-A5C4-B5C1BA9FBD59}" type="pres">
      <dgm:prSet presAssocID="{604ACB02-887F-4225-9032-8490DF2B75B6}" presName="parSh" presStyleLbl="node1" presStyleIdx="0" presStyleCnt="5"/>
      <dgm:spPr/>
      <dgm:t>
        <a:bodyPr/>
        <a:lstStyle/>
        <a:p>
          <a:endParaRPr lang="en-US"/>
        </a:p>
      </dgm:t>
    </dgm:pt>
    <dgm:pt modelId="{2702B1A2-6CCC-4B2F-BD26-E900DCAFBD0B}" type="pres">
      <dgm:prSet presAssocID="{604ACB02-887F-4225-9032-8490DF2B75B6}" presName="desTx" presStyleLbl="fgAcc1" presStyleIdx="0" presStyleCnt="5">
        <dgm:presLayoutVars>
          <dgm:bulletEnabled val="1"/>
        </dgm:presLayoutVars>
      </dgm:prSet>
      <dgm:spPr/>
      <dgm:t>
        <a:bodyPr/>
        <a:lstStyle/>
        <a:p>
          <a:endParaRPr lang="en-US"/>
        </a:p>
      </dgm:t>
    </dgm:pt>
    <dgm:pt modelId="{DC837B41-F4F2-4106-BE4F-BD718A3BB8C8}" type="pres">
      <dgm:prSet presAssocID="{2CD46CF7-EF05-4F3E-8753-482230B746BE}" presName="sibTrans" presStyleLbl="sibTrans2D1" presStyleIdx="0" presStyleCnt="4"/>
      <dgm:spPr/>
      <dgm:t>
        <a:bodyPr/>
        <a:lstStyle/>
        <a:p>
          <a:endParaRPr lang="en-US"/>
        </a:p>
      </dgm:t>
    </dgm:pt>
    <dgm:pt modelId="{9481DB46-6BCD-45C1-8583-5154D93D3513}" type="pres">
      <dgm:prSet presAssocID="{2CD46CF7-EF05-4F3E-8753-482230B746BE}" presName="connTx" presStyleLbl="sibTrans2D1" presStyleIdx="0" presStyleCnt="4"/>
      <dgm:spPr/>
      <dgm:t>
        <a:bodyPr/>
        <a:lstStyle/>
        <a:p>
          <a:endParaRPr lang="en-US"/>
        </a:p>
      </dgm:t>
    </dgm:pt>
    <dgm:pt modelId="{57604745-CC3F-4495-865F-7CD46F8D087E}" type="pres">
      <dgm:prSet presAssocID="{4879307E-E20F-4516-ADFE-6843EB4CDF8C}" presName="composite" presStyleCnt="0"/>
      <dgm:spPr/>
    </dgm:pt>
    <dgm:pt modelId="{742FF4C7-112E-4DDF-A428-740889123108}" type="pres">
      <dgm:prSet presAssocID="{4879307E-E20F-4516-ADFE-6843EB4CDF8C}" presName="parTx" presStyleLbl="node1" presStyleIdx="0" presStyleCnt="5">
        <dgm:presLayoutVars>
          <dgm:chMax val="0"/>
          <dgm:chPref val="0"/>
          <dgm:bulletEnabled val="1"/>
        </dgm:presLayoutVars>
      </dgm:prSet>
      <dgm:spPr/>
      <dgm:t>
        <a:bodyPr/>
        <a:lstStyle/>
        <a:p>
          <a:endParaRPr lang="en-US"/>
        </a:p>
      </dgm:t>
    </dgm:pt>
    <dgm:pt modelId="{611595BF-76FC-498B-AF0C-49EBAB65703D}" type="pres">
      <dgm:prSet presAssocID="{4879307E-E20F-4516-ADFE-6843EB4CDF8C}" presName="parSh" presStyleLbl="node1" presStyleIdx="1" presStyleCnt="5"/>
      <dgm:spPr/>
      <dgm:t>
        <a:bodyPr/>
        <a:lstStyle/>
        <a:p>
          <a:endParaRPr lang="en-US"/>
        </a:p>
      </dgm:t>
    </dgm:pt>
    <dgm:pt modelId="{0CBC7549-A550-4110-8AD0-63CA5D685EB4}" type="pres">
      <dgm:prSet presAssocID="{4879307E-E20F-4516-ADFE-6843EB4CDF8C}" presName="desTx" presStyleLbl="fgAcc1" presStyleIdx="1" presStyleCnt="5">
        <dgm:presLayoutVars>
          <dgm:bulletEnabled val="1"/>
        </dgm:presLayoutVars>
      </dgm:prSet>
      <dgm:spPr/>
      <dgm:t>
        <a:bodyPr/>
        <a:lstStyle/>
        <a:p>
          <a:endParaRPr lang="en-US"/>
        </a:p>
      </dgm:t>
    </dgm:pt>
    <dgm:pt modelId="{347D50F0-620A-474C-8F7E-1463D56B91F6}" type="pres">
      <dgm:prSet presAssocID="{14C95BFE-336D-435B-BF0B-1E3F56D4859F}" presName="sibTrans" presStyleLbl="sibTrans2D1" presStyleIdx="1" presStyleCnt="4"/>
      <dgm:spPr/>
      <dgm:t>
        <a:bodyPr/>
        <a:lstStyle/>
        <a:p>
          <a:endParaRPr lang="en-US"/>
        </a:p>
      </dgm:t>
    </dgm:pt>
    <dgm:pt modelId="{64DFE143-DD73-4E51-BA42-3A754A47F172}" type="pres">
      <dgm:prSet presAssocID="{14C95BFE-336D-435B-BF0B-1E3F56D4859F}" presName="connTx" presStyleLbl="sibTrans2D1" presStyleIdx="1" presStyleCnt="4"/>
      <dgm:spPr/>
      <dgm:t>
        <a:bodyPr/>
        <a:lstStyle/>
        <a:p>
          <a:endParaRPr lang="en-US"/>
        </a:p>
      </dgm:t>
    </dgm:pt>
    <dgm:pt modelId="{8E02664E-B92D-444E-8449-46DB6C0BD73C}" type="pres">
      <dgm:prSet presAssocID="{918E7C6F-9227-4298-874E-EC9811ED7116}" presName="composite" presStyleCnt="0"/>
      <dgm:spPr/>
    </dgm:pt>
    <dgm:pt modelId="{BD31FD16-7629-4FB0-8DCD-CE2C90F2D65E}" type="pres">
      <dgm:prSet presAssocID="{918E7C6F-9227-4298-874E-EC9811ED7116}" presName="parTx" presStyleLbl="node1" presStyleIdx="1" presStyleCnt="5">
        <dgm:presLayoutVars>
          <dgm:chMax val="0"/>
          <dgm:chPref val="0"/>
          <dgm:bulletEnabled val="1"/>
        </dgm:presLayoutVars>
      </dgm:prSet>
      <dgm:spPr/>
      <dgm:t>
        <a:bodyPr/>
        <a:lstStyle/>
        <a:p>
          <a:endParaRPr lang="en-US"/>
        </a:p>
      </dgm:t>
    </dgm:pt>
    <dgm:pt modelId="{EC5222AA-FF62-4A08-8140-A6884DDA0BC7}" type="pres">
      <dgm:prSet presAssocID="{918E7C6F-9227-4298-874E-EC9811ED7116}" presName="parSh" presStyleLbl="node1" presStyleIdx="2" presStyleCnt="5"/>
      <dgm:spPr/>
      <dgm:t>
        <a:bodyPr/>
        <a:lstStyle/>
        <a:p>
          <a:endParaRPr lang="en-US"/>
        </a:p>
      </dgm:t>
    </dgm:pt>
    <dgm:pt modelId="{0418D355-3262-4D7B-808C-EF5905CF13AE}" type="pres">
      <dgm:prSet presAssocID="{918E7C6F-9227-4298-874E-EC9811ED7116}" presName="desTx" presStyleLbl="fgAcc1" presStyleIdx="2" presStyleCnt="5">
        <dgm:presLayoutVars>
          <dgm:bulletEnabled val="1"/>
        </dgm:presLayoutVars>
      </dgm:prSet>
      <dgm:spPr>
        <a:prstGeom prst="roundRect">
          <a:avLst>
            <a:gd name="adj" fmla="val 10000"/>
          </a:avLst>
        </a:prstGeom>
      </dgm:spPr>
      <dgm:t>
        <a:bodyPr/>
        <a:lstStyle/>
        <a:p>
          <a:endParaRPr lang="en-US"/>
        </a:p>
      </dgm:t>
    </dgm:pt>
    <dgm:pt modelId="{71E5DF82-3898-469B-8F03-7BE6A3E97AFF}" type="pres">
      <dgm:prSet presAssocID="{9656FBEA-66C3-4292-908A-6423AE2DDF4F}" presName="sibTrans" presStyleLbl="sibTrans2D1" presStyleIdx="2" presStyleCnt="4"/>
      <dgm:spPr/>
      <dgm:t>
        <a:bodyPr/>
        <a:lstStyle/>
        <a:p>
          <a:endParaRPr lang="en-US"/>
        </a:p>
      </dgm:t>
    </dgm:pt>
    <dgm:pt modelId="{F45F8B79-E567-4E40-8A70-2354334FB1C1}" type="pres">
      <dgm:prSet presAssocID="{9656FBEA-66C3-4292-908A-6423AE2DDF4F}" presName="connTx" presStyleLbl="sibTrans2D1" presStyleIdx="2" presStyleCnt="4"/>
      <dgm:spPr/>
      <dgm:t>
        <a:bodyPr/>
        <a:lstStyle/>
        <a:p>
          <a:endParaRPr lang="en-US"/>
        </a:p>
      </dgm:t>
    </dgm:pt>
    <dgm:pt modelId="{BDB84C24-D0CD-4A47-91B9-B2FBC0292AE0}" type="pres">
      <dgm:prSet presAssocID="{BDABEEFF-B4EB-4441-81C6-46C0E1EBAB22}" presName="composite" presStyleCnt="0"/>
      <dgm:spPr/>
    </dgm:pt>
    <dgm:pt modelId="{C1D43725-564E-4672-B3A4-9B861C9DFB1F}" type="pres">
      <dgm:prSet presAssocID="{BDABEEFF-B4EB-4441-81C6-46C0E1EBAB22}" presName="parTx" presStyleLbl="node1" presStyleIdx="2" presStyleCnt="5">
        <dgm:presLayoutVars>
          <dgm:chMax val="0"/>
          <dgm:chPref val="0"/>
          <dgm:bulletEnabled val="1"/>
        </dgm:presLayoutVars>
      </dgm:prSet>
      <dgm:spPr/>
      <dgm:t>
        <a:bodyPr/>
        <a:lstStyle/>
        <a:p>
          <a:endParaRPr lang="en-US"/>
        </a:p>
      </dgm:t>
    </dgm:pt>
    <dgm:pt modelId="{11FE5884-4557-48B6-8E50-5B63378D2E69}" type="pres">
      <dgm:prSet presAssocID="{BDABEEFF-B4EB-4441-81C6-46C0E1EBAB22}" presName="parSh" presStyleLbl="node1" presStyleIdx="3" presStyleCnt="5"/>
      <dgm:spPr/>
      <dgm:t>
        <a:bodyPr/>
        <a:lstStyle/>
        <a:p>
          <a:endParaRPr lang="en-US"/>
        </a:p>
      </dgm:t>
    </dgm:pt>
    <dgm:pt modelId="{A81D5D05-69E4-4C0E-91C0-E55D8937D818}" type="pres">
      <dgm:prSet presAssocID="{BDABEEFF-B4EB-4441-81C6-46C0E1EBAB22}" presName="desTx" presStyleLbl="fgAcc1" presStyleIdx="3" presStyleCnt="5">
        <dgm:presLayoutVars>
          <dgm:bulletEnabled val="1"/>
        </dgm:presLayoutVars>
      </dgm:prSet>
      <dgm:spPr>
        <a:prstGeom prst="roundRect">
          <a:avLst>
            <a:gd name="adj" fmla="val 10000"/>
          </a:avLst>
        </a:prstGeom>
      </dgm:spPr>
      <dgm:t>
        <a:bodyPr/>
        <a:lstStyle/>
        <a:p>
          <a:endParaRPr lang="en-US"/>
        </a:p>
      </dgm:t>
    </dgm:pt>
    <dgm:pt modelId="{CA0D964A-1C59-402D-B96B-0176EE4F8464}" type="pres">
      <dgm:prSet presAssocID="{79D7C832-41D1-4E8A-A43F-85A25955CB03}" presName="sibTrans" presStyleLbl="sibTrans2D1" presStyleIdx="3" presStyleCnt="4"/>
      <dgm:spPr/>
      <dgm:t>
        <a:bodyPr/>
        <a:lstStyle/>
        <a:p>
          <a:endParaRPr lang="en-US"/>
        </a:p>
      </dgm:t>
    </dgm:pt>
    <dgm:pt modelId="{1F54C8C2-C3CE-42B8-A76A-985121296379}" type="pres">
      <dgm:prSet presAssocID="{79D7C832-41D1-4E8A-A43F-85A25955CB03}" presName="connTx" presStyleLbl="sibTrans2D1" presStyleIdx="3" presStyleCnt="4"/>
      <dgm:spPr/>
      <dgm:t>
        <a:bodyPr/>
        <a:lstStyle/>
        <a:p>
          <a:endParaRPr lang="en-US"/>
        </a:p>
      </dgm:t>
    </dgm:pt>
    <dgm:pt modelId="{E62398E7-9CED-409C-82F2-F9BA733DE9D6}" type="pres">
      <dgm:prSet presAssocID="{D478CD7A-FE20-40BF-BF22-06973ECBE19B}" presName="composite" presStyleCnt="0"/>
      <dgm:spPr/>
    </dgm:pt>
    <dgm:pt modelId="{A93834DC-0D48-41D1-9312-C2D36175F445}" type="pres">
      <dgm:prSet presAssocID="{D478CD7A-FE20-40BF-BF22-06973ECBE19B}" presName="parTx" presStyleLbl="node1" presStyleIdx="3" presStyleCnt="5">
        <dgm:presLayoutVars>
          <dgm:chMax val="0"/>
          <dgm:chPref val="0"/>
          <dgm:bulletEnabled val="1"/>
        </dgm:presLayoutVars>
      </dgm:prSet>
      <dgm:spPr/>
      <dgm:t>
        <a:bodyPr/>
        <a:lstStyle/>
        <a:p>
          <a:endParaRPr lang="en-US"/>
        </a:p>
      </dgm:t>
    </dgm:pt>
    <dgm:pt modelId="{01D4D384-3F5D-4D35-940C-655321DDE30F}" type="pres">
      <dgm:prSet presAssocID="{D478CD7A-FE20-40BF-BF22-06973ECBE19B}" presName="parSh" presStyleLbl="node1" presStyleIdx="4" presStyleCnt="5"/>
      <dgm:spPr/>
      <dgm:t>
        <a:bodyPr/>
        <a:lstStyle/>
        <a:p>
          <a:endParaRPr lang="en-US"/>
        </a:p>
      </dgm:t>
    </dgm:pt>
    <dgm:pt modelId="{11BB8C1B-4137-4781-8311-724D3EFA85E3}" type="pres">
      <dgm:prSet presAssocID="{D478CD7A-FE20-40BF-BF22-06973ECBE19B}" presName="desTx" presStyleLbl="fgAcc1" presStyleIdx="4" presStyleCnt="5">
        <dgm:presLayoutVars>
          <dgm:bulletEnabled val="1"/>
        </dgm:presLayoutVars>
      </dgm:prSet>
      <dgm:spPr/>
      <dgm:t>
        <a:bodyPr/>
        <a:lstStyle/>
        <a:p>
          <a:endParaRPr lang="en-US"/>
        </a:p>
      </dgm:t>
    </dgm:pt>
  </dgm:ptLst>
  <dgm:cxnLst>
    <dgm:cxn modelId="{C78396AF-522A-44D2-BD4F-21991562DE70}" type="presOf" srcId="{9C3A187B-ECFD-4FC7-BBDF-ABB416CA3660}" destId="{2702B1A2-6CCC-4B2F-BD26-E900DCAFBD0B}" srcOrd="0" destOrd="1" presId="urn:microsoft.com/office/officeart/2005/8/layout/process3"/>
    <dgm:cxn modelId="{373A69D5-029E-4E16-80E2-307DDAEB8318}" type="presOf" srcId="{EBFA31A8-8E76-4BAB-A677-1A51B2887981}" destId="{2702B1A2-6CCC-4B2F-BD26-E900DCAFBD0B}" srcOrd="0" destOrd="0" presId="urn:microsoft.com/office/officeart/2005/8/layout/process3"/>
    <dgm:cxn modelId="{84211103-795B-45AF-9DFB-AFFFBA0F7A63}" type="presOf" srcId="{884BA03C-3DE7-428B-92B7-B550BA9D87C6}" destId="{0418D355-3262-4D7B-808C-EF5905CF13AE}" srcOrd="0" destOrd="2" presId="urn:microsoft.com/office/officeart/2005/8/layout/process3"/>
    <dgm:cxn modelId="{4477584B-2507-4643-88DA-C1B81933DB36}" type="presOf" srcId="{381D4FA2-127C-4AED-8A68-7805F5ED28BD}" destId="{A81D5D05-69E4-4C0E-91C0-E55D8937D818}" srcOrd="0" destOrd="1" presId="urn:microsoft.com/office/officeart/2005/8/layout/process3"/>
    <dgm:cxn modelId="{3F567457-11F2-41DB-B6B4-49C832492EE4}" type="presOf" srcId="{2CD46CF7-EF05-4F3E-8753-482230B746BE}" destId="{9481DB46-6BCD-45C1-8583-5154D93D3513}" srcOrd="1" destOrd="0" presId="urn:microsoft.com/office/officeart/2005/8/layout/process3"/>
    <dgm:cxn modelId="{A6735891-4BF6-4D76-95FB-DFE589C0E248}" type="presOf" srcId="{34528E55-2535-43DB-92B0-7F80441AAD18}" destId="{0CBC7549-A550-4110-8AD0-63CA5D685EB4}" srcOrd="0" destOrd="3" presId="urn:microsoft.com/office/officeart/2005/8/layout/process3"/>
    <dgm:cxn modelId="{6E86145C-0010-4CDD-9887-A0A1B9C5E0B2}" type="presOf" srcId="{918E7C6F-9227-4298-874E-EC9811ED7116}" destId="{EC5222AA-FF62-4A08-8140-A6884DDA0BC7}" srcOrd="1" destOrd="0" presId="urn:microsoft.com/office/officeart/2005/8/layout/process3"/>
    <dgm:cxn modelId="{1EFE2FCD-762E-445D-8D96-EF8536083811}" type="presOf" srcId="{E15A5A33-3E03-4A60-BDA0-C83B33D393BD}" destId="{2702B1A2-6CCC-4B2F-BD26-E900DCAFBD0B}" srcOrd="0" destOrd="3" presId="urn:microsoft.com/office/officeart/2005/8/layout/process3"/>
    <dgm:cxn modelId="{E526C1BF-96B0-47DC-A180-1439DC584D13}" type="presOf" srcId="{50A5D22B-D973-4314-BF2C-1DD2F87DA907}" destId="{2702B1A2-6CCC-4B2F-BD26-E900DCAFBD0B}" srcOrd="0" destOrd="2" presId="urn:microsoft.com/office/officeart/2005/8/layout/process3"/>
    <dgm:cxn modelId="{30548603-C3B7-4ADC-97F8-18E6D7F8AE48}" type="presOf" srcId="{79D7C832-41D1-4E8A-A43F-85A25955CB03}" destId="{1F54C8C2-C3CE-42B8-A76A-985121296379}" srcOrd="1" destOrd="0" presId="urn:microsoft.com/office/officeart/2005/8/layout/process3"/>
    <dgm:cxn modelId="{73A1642B-40E5-4023-BFE4-D4DBDAE85211}" type="presOf" srcId="{4BA6046E-9335-4B9E-AC58-B752A762DDE4}" destId="{A81D5D05-69E4-4C0E-91C0-E55D8937D818}" srcOrd="0" destOrd="0" presId="urn:microsoft.com/office/officeart/2005/8/layout/process3"/>
    <dgm:cxn modelId="{C7769AA8-B341-4ACB-9052-3E75189B99A7}" srcId="{28E5D75E-844A-46C6-B9F0-22CE85A1FDB4}" destId="{D478CD7A-FE20-40BF-BF22-06973ECBE19B}" srcOrd="4" destOrd="0" parTransId="{B4A59FE8-2458-4DE6-AA4F-9F0BD5E3D50A}" sibTransId="{0EBF75BC-63AB-47A6-83BB-92F5A9339CF2}"/>
    <dgm:cxn modelId="{3DBE2BCC-3E91-4FED-AB69-8190D9E7AA8D}" type="presOf" srcId="{1943525A-345F-4B4E-9DAA-35AAB27B4958}" destId="{0418D355-3262-4D7B-808C-EF5905CF13AE}" srcOrd="0" destOrd="1" presId="urn:microsoft.com/office/officeart/2005/8/layout/process3"/>
    <dgm:cxn modelId="{865A5BB1-2A49-4DAE-9DE2-7E3C0B215E78}" srcId="{4879307E-E20F-4516-ADFE-6843EB4CDF8C}" destId="{34528E55-2535-43DB-92B0-7F80441AAD18}" srcOrd="3" destOrd="0" parTransId="{049A5521-4E6F-4860-80CB-0A833B817CE2}" sibTransId="{529D4781-5EEF-4EB2-8290-72EB1C6B530C}"/>
    <dgm:cxn modelId="{0096BBD0-49DA-42C1-AE3D-050AFCDE363D}" srcId="{918E7C6F-9227-4298-874E-EC9811ED7116}" destId="{81FEFBE8-7F2F-49D9-B10C-5982FD673E8C}" srcOrd="3" destOrd="0" parTransId="{26502D7A-0480-4D7D-A3C2-D7BB162B6C2B}" sibTransId="{C7AE9A75-AC52-423C-B415-AE109E051745}"/>
    <dgm:cxn modelId="{D157F708-E7DF-4896-908B-BDE297CACE4C}" type="presOf" srcId="{4879307E-E20F-4516-ADFE-6843EB4CDF8C}" destId="{742FF4C7-112E-4DDF-A428-740889123108}" srcOrd="0" destOrd="0" presId="urn:microsoft.com/office/officeart/2005/8/layout/process3"/>
    <dgm:cxn modelId="{D088790F-A1AC-4723-ABF3-77DDE3BAF1F0}" srcId="{28E5D75E-844A-46C6-B9F0-22CE85A1FDB4}" destId="{4879307E-E20F-4516-ADFE-6843EB4CDF8C}" srcOrd="1" destOrd="0" parTransId="{3FD472AA-EF9E-4866-BB25-F643CF089FBC}" sibTransId="{14C95BFE-336D-435B-BF0B-1E3F56D4859F}"/>
    <dgm:cxn modelId="{4595FE54-62EC-4491-98F3-1500BE778300}" type="presOf" srcId="{341BD415-A2F2-4DB9-BC52-849037B55B4A}" destId="{0CBC7549-A550-4110-8AD0-63CA5D685EB4}" srcOrd="0" destOrd="2" presId="urn:microsoft.com/office/officeart/2005/8/layout/process3"/>
    <dgm:cxn modelId="{A2780CAF-9179-4F4D-BD22-13ECB42382CB}" type="presOf" srcId="{FFF23880-6038-42CD-9F40-CAA504708A9E}" destId="{0CBC7549-A550-4110-8AD0-63CA5D685EB4}" srcOrd="0" destOrd="1" presId="urn:microsoft.com/office/officeart/2005/8/layout/process3"/>
    <dgm:cxn modelId="{A11ADF61-0ACD-4606-A6D8-AF887D2A0B74}" type="presOf" srcId="{35F21E44-41BD-454B-92FD-7E49F52801B2}" destId="{A81D5D05-69E4-4C0E-91C0-E55D8937D818}" srcOrd="0" destOrd="2" presId="urn:microsoft.com/office/officeart/2005/8/layout/process3"/>
    <dgm:cxn modelId="{BD72B4A2-947E-4B3B-87B0-0E64BFA656BC}" type="presOf" srcId="{604ACB02-887F-4225-9032-8490DF2B75B6}" destId="{466B0F42-3FE9-4BEA-A5C4-B5C1BA9FBD59}" srcOrd="1" destOrd="0" presId="urn:microsoft.com/office/officeart/2005/8/layout/process3"/>
    <dgm:cxn modelId="{8EA03EC1-CD99-444B-AC30-6CFAE2A3A864}" srcId="{BDABEEFF-B4EB-4441-81C6-46C0E1EBAB22}" destId="{35F21E44-41BD-454B-92FD-7E49F52801B2}" srcOrd="2" destOrd="0" parTransId="{D0D9FD26-8EE1-4188-870C-36E2A1EFD570}" sibTransId="{51834351-1536-44C9-97CA-3B0531220FC0}"/>
    <dgm:cxn modelId="{1E0BC448-7841-48E7-9B1F-D388F0F9B97E}" type="presOf" srcId="{BDABEEFF-B4EB-4441-81C6-46C0E1EBAB22}" destId="{11FE5884-4557-48B6-8E50-5B63378D2E69}" srcOrd="1" destOrd="0" presId="urn:microsoft.com/office/officeart/2005/8/layout/process3"/>
    <dgm:cxn modelId="{9D80082C-9306-43A8-9624-6D009C132E5B}" srcId="{4879307E-E20F-4516-ADFE-6843EB4CDF8C}" destId="{FFF23880-6038-42CD-9F40-CAA504708A9E}" srcOrd="1" destOrd="0" parTransId="{DFD0F36F-6599-466A-9989-6A9D8FB486E9}" sibTransId="{FD27347F-4E23-4307-B38B-1A48819236AA}"/>
    <dgm:cxn modelId="{3757317F-BFDD-422E-BFA0-F2E5BBA7C253}" srcId="{918E7C6F-9227-4298-874E-EC9811ED7116}" destId="{884BA03C-3DE7-428B-92B7-B550BA9D87C6}" srcOrd="2" destOrd="0" parTransId="{C68E44DD-BB42-43E4-88B7-AF93A3846F2F}" sibTransId="{7487E018-6F22-4C44-B0CE-B7DDAEAB221D}"/>
    <dgm:cxn modelId="{07A1E310-88C6-4703-9558-BA3038482BD7}" type="presOf" srcId="{BDABEEFF-B4EB-4441-81C6-46C0E1EBAB22}" destId="{C1D43725-564E-4672-B3A4-9B861C9DFB1F}" srcOrd="0" destOrd="0" presId="urn:microsoft.com/office/officeart/2005/8/layout/process3"/>
    <dgm:cxn modelId="{62F4368D-AE05-45E0-B4D0-2ED4CF2B2EC8}" srcId="{4879307E-E20F-4516-ADFE-6843EB4CDF8C}" destId="{32347744-C8A6-4676-87F1-999A92C57BC7}" srcOrd="0" destOrd="0" parTransId="{34F77E4B-868E-4B80-9850-0B605AFA0C19}" sibTransId="{F1C43FE5-DDD2-463E-88E9-5391D565BED5}"/>
    <dgm:cxn modelId="{99C24A10-105E-45E2-A969-4220F38136F2}" type="presOf" srcId="{BE793DAC-F656-458B-B911-D2A5AC64577B}" destId="{A81D5D05-69E4-4C0E-91C0-E55D8937D818}" srcOrd="0" destOrd="3" presId="urn:microsoft.com/office/officeart/2005/8/layout/process3"/>
    <dgm:cxn modelId="{18813DCC-D898-4FE9-9BD5-05FE799FA124}" type="presOf" srcId="{14C95BFE-336D-435B-BF0B-1E3F56D4859F}" destId="{347D50F0-620A-474C-8F7E-1463D56B91F6}" srcOrd="0" destOrd="0" presId="urn:microsoft.com/office/officeart/2005/8/layout/process3"/>
    <dgm:cxn modelId="{B5CC0561-514F-4A74-B34A-CA0B2A362A63}" srcId="{918E7C6F-9227-4298-874E-EC9811ED7116}" destId="{2A872BF3-57DA-48F8-B7A0-8A8D94611C95}" srcOrd="0" destOrd="0" parTransId="{992EFA64-449C-4AAC-8035-A52FD50AF8BE}" sibTransId="{8CE02778-B44B-4360-A2BB-DC5EBCA784F3}"/>
    <dgm:cxn modelId="{7ECFD9CA-01B6-4AD3-9CD4-21F8DC37118C}" type="presOf" srcId="{D17DA65D-D700-4DFA-89F5-6AC9CC4C79DE}" destId="{11BB8C1B-4137-4781-8311-724D3EFA85E3}" srcOrd="0" destOrd="0" presId="urn:microsoft.com/office/officeart/2005/8/layout/process3"/>
    <dgm:cxn modelId="{9A6ACAFD-4E98-41B4-9FB7-D0E57E4C5384}" type="presOf" srcId="{4879307E-E20F-4516-ADFE-6843EB4CDF8C}" destId="{611595BF-76FC-498B-AF0C-49EBAB65703D}" srcOrd="1" destOrd="0" presId="urn:microsoft.com/office/officeart/2005/8/layout/process3"/>
    <dgm:cxn modelId="{676E482D-40DE-4FFE-9138-9DD2020B7E89}" srcId="{BDABEEFF-B4EB-4441-81C6-46C0E1EBAB22}" destId="{BE793DAC-F656-458B-B911-D2A5AC64577B}" srcOrd="3" destOrd="0" parTransId="{676AE3D7-624A-479F-A812-DD5D8A94D24E}" sibTransId="{01AA4EE0-2090-4DFB-ABAA-C65A299A7608}"/>
    <dgm:cxn modelId="{FDF45D96-0644-4787-95E9-8FE4C118D443}" type="presOf" srcId="{9656FBEA-66C3-4292-908A-6423AE2DDF4F}" destId="{71E5DF82-3898-469B-8F03-7BE6A3E97AFF}" srcOrd="0" destOrd="0" presId="urn:microsoft.com/office/officeart/2005/8/layout/process3"/>
    <dgm:cxn modelId="{668B924D-85E8-4D08-85B5-7F5E08AFCE31}" type="presOf" srcId="{918E7C6F-9227-4298-874E-EC9811ED7116}" destId="{BD31FD16-7629-4FB0-8DCD-CE2C90F2D65E}" srcOrd="0" destOrd="0" presId="urn:microsoft.com/office/officeart/2005/8/layout/process3"/>
    <dgm:cxn modelId="{B18EE26F-4212-4ADE-8EBD-CDAD55AE3427}" type="presOf" srcId="{D478CD7A-FE20-40BF-BF22-06973ECBE19B}" destId="{01D4D384-3F5D-4D35-940C-655321DDE30F}" srcOrd="1" destOrd="0" presId="urn:microsoft.com/office/officeart/2005/8/layout/process3"/>
    <dgm:cxn modelId="{407F318A-EC87-49C7-BDAC-CDF9588D95B2}" srcId="{604ACB02-887F-4225-9032-8490DF2B75B6}" destId="{50A5D22B-D973-4314-BF2C-1DD2F87DA907}" srcOrd="2" destOrd="0" parTransId="{255B95EF-B6C7-4616-91AB-5C09D066E2C4}" sibTransId="{553FD9AC-D01D-4E3D-9399-5B668D675D31}"/>
    <dgm:cxn modelId="{C0301C20-C115-4AE0-9479-F083E7055480}" srcId="{604ACB02-887F-4225-9032-8490DF2B75B6}" destId="{E15A5A33-3E03-4A60-BDA0-C83B33D393BD}" srcOrd="3" destOrd="0" parTransId="{AE358B55-54E6-4ED8-8FC6-5C78811D9851}" sibTransId="{39CBA3FC-B406-408B-9475-3636C1776EDF}"/>
    <dgm:cxn modelId="{8CEF98EC-FF0D-4552-9260-00828A8B5BF2}" srcId="{BDABEEFF-B4EB-4441-81C6-46C0E1EBAB22}" destId="{4BA6046E-9335-4B9E-AC58-B752A762DDE4}" srcOrd="0" destOrd="0" parTransId="{347B7517-6A64-4C5D-BCE8-EA7694AAEF32}" sibTransId="{99C52E49-2AC6-4D05-A74F-A675048534C6}"/>
    <dgm:cxn modelId="{E90AE71B-B160-4B07-A41B-40ABA2E2F5D9}" srcId="{4879307E-E20F-4516-ADFE-6843EB4CDF8C}" destId="{341BD415-A2F2-4DB9-BC52-849037B55B4A}" srcOrd="2" destOrd="0" parTransId="{4DFD75E7-34D2-4B42-AF38-4B58B14CD1B8}" sibTransId="{2AFE4C41-8A60-4278-AC92-6B4E5AEDAE3D}"/>
    <dgm:cxn modelId="{FB7EF5D4-3833-4BCF-8B4F-BB0737EB05CE}" type="presOf" srcId="{32347744-C8A6-4676-87F1-999A92C57BC7}" destId="{0CBC7549-A550-4110-8AD0-63CA5D685EB4}" srcOrd="0" destOrd="0" presId="urn:microsoft.com/office/officeart/2005/8/layout/process3"/>
    <dgm:cxn modelId="{F013B61A-0C9D-4DBC-82D5-93C42BF713C9}" type="presOf" srcId="{9656FBEA-66C3-4292-908A-6423AE2DDF4F}" destId="{F45F8B79-E567-4E40-8A70-2354334FB1C1}" srcOrd="1" destOrd="0" presId="urn:microsoft.com/office/officeart/2005/8/layout/process3"/>
    <dgm:cxn modelId="{E54921D9-5B7A-4BD4-82C5-54A4DD055922}" type="presOf" srcId="{D478CD7A-FE20-40BF-BF22-06973ECBE19B}" destId="{A93834DC-0D48-41D1-9312-C2D36175F445}" srcOrd="0" destOrd="0" presId="urn:microsoft.com/office/officeart/2005/8/layout/process3"/>
    <dgm:cxn modelId="{1F114B15-BA46-416D-BED5-2CE4B2E0BA04}" type="presOf" srcId="{2A872BF3-57DA-48F8-B7A0-8A8D94611C95}" destId="{0418D355-3262-4D7B-808C-EF5905CF13AE}" srcOrd="0" destOrd="0" presId="urn:microsoft.com/office/officeart/2005/8/layout/process3"/>
    <dgm:cxn modelId="{08C09B1B-6CCF-4C45-8FE8-A39A64EA956E}" srcId="{28E5D75E-844A-46C6-B9F0-22CE85A1FDB4}" destId="{918E7C6F-9227-4298-874E-EC9811ED7116}" srcOrd="2" destOrd="0" parTransId="{B240EC6C-0F77-4095-ABFB-BE48B866B7DE}" sibTransId="{9656FBEA-66C3-4292-908A-6423AE2DDF4F}"/>
    <dgm:cxn modelId="{9C8E49CB-2D70-46C3-9C73-634C595872F9}" srcId="{604ACB02-887F-4225-9032-8490DF2B75B6}" destId="{EBFA31A8-8E76-4BAB-A677-1A51B2887981}" srcOrd="0" destOrd="0" parTransId="{D76A635F-C1A5-4D0E-92F9-04CD60A9374A}" sibTransId="{B18FD005-024E-4F32-B883-1C96E5E65333}"/>
    <dgm:cxn modelId="{54B3A81C-6054-49AD-B589-37C66F1682FF}" type="presOf" srcId="{28E5D75E-844A-46C6-B9F0-22CE85A1FDB4}" destId="{4BD88E28-2CCD-4676-BE4D-C36296EAC56D}" srcOrd="0" destOrd="0" presId="urn:microsoft.com/office/officeart/2005/8/layout/process3"/>
    <dgm:cxn modelId="{55D207D5-F9FA-40DD-8957-9429EFF0F37F}" type="presOf" srcId="{14C95BFE-336D-435B-BF0B-1E3F56D4859F}" destId="{64DFE143-DD73-4E51-BA42-3A754A47F172}" srcOrd="1" destOrd="0" presId="urn:microsoft.com/office/officeart/2005/8/layout/process3"/>
    <dgm:cxn modelId="{EF4E7471-E898-4763-B4FB-F7CE26BDE981}" type="presOf" srcId="{604ACB02-887F-4225-9032-8490DF2B75B6}" destId="{9EE25987-0025-4495-9C1F-524E242391EF}" srcOrd="0" destOrd="0" presId="urn:microsoft.com/office/officeart/2005/8/layout/process3"/>
    <dgm:cxn modelId="{BD4577C4-6125-4F3D-BAC7-A175959C710B}" srcId="{918E7C6F-9227-4298-874E-EC9811ED7116}" destId="{1943525A-345F-4B4E-9DAA-35AAB27B4958}" srcOrd="1" destOrd="0" parTransId="{75711666-1EC8-4210-AD81-273277EEA9B7}" sibTransId="{6C9E5B80-8141-44DA-99C0-2D760C719495}"/>
    <dgm:cxn modelId="{3423BFA0-50B5-42CB-9960-2BB3DE1BD24B}" srcId="{BDABEEFF-B4EB-4441-81C6-46C0E1EBAB22}" destId="{381D4FA2-127C-4AED-8A68-7805F5ED28BD}" srcOrd="1" destOrd="0" parTransId="{98FEF76E-6778-4844-AC32-0D3B0529414C}" sibTransId="{EF8CB418-09FB-4AF8-BBC5-6D407E284997}"/>
    <dgm:cxn modelId="{C894BB8B-B00B-4B48-A594-09CBBF08C9CC}" srcId="{28E5D75E-844A-46C6-B9F0-22CE85A1FDB4}" destId="{BDABEEFF-B4EB-4441-81C6-46C0E1EBAB22}" srcOrd="3" destOrd="0" parTransId="{0203A922-CC86-469D-BE3C-BD7D91E293E2}" sibTransId="{79D7C832-41D1-4E8A-A43F-85A25955CB03}"/>
    <dgm:cxn modelId="{CFC3F62D-47C9-4051-9384-82857394E0C5}" srcId="{D478CD7A-FE20-40BF-BF22-06973ECBE19B}" destId="{D17DA65D-D700-4DFA-89F5-6AC9CC4C79DE}" srcOrd="0" destOrd="0" parTransId="{50F71829-E4C3-44A3-B5CB-94F0C65A0614}" sibTransId="{8B2AF288-36FD-4217-A0D6-1215AA0BA698}"/>
    <dgm:cxn modelId="{C7EF2A99-71C0-4F86-BA9E-7E2669B1DFBF}" type="presOf" srcId="{81FEFBE8-7F2F-49D9-B10C-5982FD673E8C}" destId="{0418D355-3262-4D7B-808C-EF5905CF13AE}" srcOrd="0" destOrd="3" presId="urn:microsoft.com/office/officeart/2005/8/layout/process3"/>
    <dgm:cxn modelId="{80ED170A-9B9B-4C05-808A-3933E6A611A5}" type="presOf" srcId="{79D7C832-41D1-4E8A-A43F-85A25955CB03}" destId="{CA0D964A-1C59-402D-B96B-0176EE4F8464}" srcOrd="0" destOrd="0" presId="urn:microsoft.com/office/officeart/2005/8/layout/process3"/>
    <dgm:cxn modelId="{DE18E5E4-7DD4-4DFB-AE9A-35B5EF2ADEFF}" srcId="{604ACB02-887F-4225-9032-8490DF2B75B6}" destId="{9C3A187B-ECFD-4FC7-BBDF-ABB416CA3660}" srcOrd="1" destOrd="0" parTransId="{4ABEF3A3-A15A-411D-BA31-E2A4334F7559}" sibTransId="{A5DABF98-F142-4F2C-A38B-872E1ADF4A2C}"/>
    <dgm:cxn modelId="{5708A8FE-C81D-4D2C-A5A0-49A564EB7F45}" type="presOf" srcId="{2CD46CF7-EF05-4F3E-8753-482230B746BE}" destId="{DC837B41-F4F2-4106-BE4F-BD718A3BB8C8}" srcOrd="0" destOrd="0" presId="urn:microsoft.com/office/officeart/2005/8/layout/process3"/>
    <dgm:cxn modelId="{486BC6B2-000E-4E2A-B923-352E6DF1C53D}" srcId="{28E5D75E-844A-46C6-B9F0-22CE85A1FDB4}" destId="{604ACB02-887F-4225-9032-8490DF2B75B6}" srcOrd="0" destOrd="0" parTransId="{173E2E28-2072-444B-9BF6-48B483D348BD}" sibTransId="{2CD46CF7-EF05-4F3E-8753-482230B746BE}"/>
    <dgm:cxn modelId="{F9271B5C-EE77-4F2D-A5E7-E81D2DF43174}" type="presParOf" srcId="{4BD88E28-2CCD-4676-BE4D-C36296EAC56D}" destId="{D6C69011-6A2E-4696-8BBF-AC8B88D779D8}" srcOrd="0" destOrd="0" presId="urn:microsoft.com/office/officeart/2005/8/layout/process3"/>
    <dgm:cxn modelId="{7735A16D-D995-4A2B-A328-F1F809558791}" type="presParOf" srcId="{D6C69011-6A2E-4696-8BBF-AC8B88D779D8}" destId="{9EE25987-0025-4495-9C1F-524E242391EF}" srcOrd="0" destOrd="0" presId="urn:microsoft.com/office/officeart/2005/8/layout/process3"/>
    <dgm:cxn modelId="{CEB29A6A-9856-425E-A972-CC741A25DF5D}" type="presParOf" srcId="{D6C69011-6A2E-4696-8BBF-AC8B88D779D8}" destId="{466B0F42-3FE9-4BEA-A5C4-B5C1BA9FBD59}" srcOrd="1" destOrd="0" presId="urn:microsoft.com/office/officeart/2005/8/layout/process3"/>
    <dgm:cxn modelId="{87D717ED-9955-4D4A-B1F4-6A12D730191D}" type="presParOf" srcId="{D6C69011-6A2E-4696-8BBF-AC8B88D779D8}" destId="{2702B1A2-6CCC-4B2F-BD26-E900DCAFBD0B}" srcOrd="2" destOrd="0" presId="urn:microsoft.com/office/officeart/2005/8/layout/process3"/>
    <dgm:cxn modelId="{21C222EB-FBA6-4216-A301-A238614DAC09}" type="presParOf" srcId="{4BD88E28-2CCD-4676-BE4D-C36296EAC56D}" destId="{DC837B41-F4F2-4106-BE4F-BD718A3BB8C8}" srcOrd="1" destOrd="0" presId="urn:microsoft.com/office/officeart/2005/8/layout/process3"/>
    <dgm:cxn modelId="{44E67F2A-E40A-4D33-A2DF-18B4F2049CFE}" type="presParOf" srcId="{DC837B41-F4F2-4106-BE4F-BD718A3BB8C8}" destId="{9481DB46-6BCD-45C1-8583-5154D93D3513}" srcOrd="0" destOrd="0" presId="urn:microsoft.com/office/officeart/2005/8/layout/process3"/>
    <dgm:cxn modelId="{31F3470D-B694-482A-84EA-3953BF2C3280}" type="presParOf" srcId="{4BD88E28-2CCD-4676-BE4D-C36296EAC56D}" destId="{57604745-CC3F-4495-865F-7CD46F8D087E}" srcOrd="2" destOrd="0" presId="urn:microsoft.com/office/officeart/2005/8/layout/process3"/>
    <dgm:cxn modelId="{BF89DEA8-2FD6-45E5-9B06-3C6C4202C445}" type="presParOf" srcId="{57604745-CC3F-4495-865F-7CD46F8D087E}" destId="{742FF4C7-112E-4DDF-A428-740889123108}" srcOrd="0" destOrd="0" presId="urn:microsoft.com/office/officeart/2005/8/layout/process3"/>
    <dgm:cxn modelId="{246AF094-69E9-4406-B871-E2211E56DBA4}" type="presParOf" srcId="{57604745-CC3F-4495-865F-7CD46F8D087E}" destId="{611595BF-76FC-498B-AF0C-49EBAB65703D}" srcOrd="1" destOrd="0" presId="urn:microsoft.com/office/officeart/2005/8/layout/process3"/>
    <dgm:cxn modelId="{4A189F3C-7D91-4EB0-9572-CEF675098EFC}" type="presParOf" srcId="{57604745-CC3F-4495-865F-7CD46F8D087E}" destId="{0CBC7549-A550-4110-8AD0-63CA5D685EB4}" srcOrd="2" destOrd="0" presId="urn:microsoft.com/office/officeart/2005/8/layout/process3"/>
    <dgm:cxn modelId="{999A7492-6293-4996-9BE0-B66227B21A3E}" type="presParOf" srcId="{4BD88E28-2CCD-4676-BE4D-C36296EAC56D}" destId="{347D50F0-620A-474C-8F7E-1463D56B91F6}" srcOrd="3" destOrd="0" presId="urn:microsoft.com/office/officeart/2005/8/layout/process3"/>
    <dgm:cxn modelId="{4DB1E721-753A-45C9-A09D-A06063D9D973}" type="presParOf" srcId="{347D50F0-620A-474C-8F7E-1463D56B91F6}" destId="{64DFE143-DD73-4E51-BA42-3A754A47F172}" srcOrd="0" destOrd="0" presId="urn:microsoft.com/office/officeart/2005/8/layout/process3"/>
    <dgm:cxn modelId="{8C7DE9E1-8364-4751-94C7-2C29C5AC4E46}" type="presParOf" srcId="{4BD88E28-2CCD-4676-BE4D-C36296EAC56D}" destId="{8E02664E-B92D-444E-8449-46DB6C0BD73C}" srcOrd="4" destOrd="0" presId="urn:microsoft.com/office/officeart/2005/8/layout/process3"/>
    <dgm:cxn modelId="{D60EF960-C36A-4A75-8066-A23D908E0F17}" type="presParOf" srcId="{8E02664E-B92D-444E-8449-46DB6C0BD73C}" destId="{BD31FD16-7629-4FB0-8DCD-CE2C90F2D65E}" srcOrd="0" destOrd="0" presId="urn:microsoft.com/office/officeart/2005/8/layout/process3"/>
    <dgm:cxn modelId="{35B80FA8-41D7-4D01-B6D8-5737DE03A35A}" type="presParOf" srcId="{8E02664E-B92D-444E-8449-46DB6C0BD73C}" destId="{EC5222AA-FF62-4A08-8140-A6884DDA0BC7}" srcOrd="1" destOrd="0" presId="urn:microsoft.com/office/officeart/2005/8/layout/process3"/>
    <dgm:cxn modelId="{44F8A256-9454-48E4-9BAE-E27213295B36}" type="presParOf" srcId="{8E02664E-B92D-444E-8449-46DB6C0BD73C}" destId="{0418D355-3262-4D7B-808C-EF5905CF13AE}" srcOrd="2" destOrd="0" presId="urn:microsoft.com/office/officeart/2005/8/layout/process3"/>
    <dgm:cxn modelId="{9B365166-EA4C-46C1-B8D3-C5C0BFE08F91}" type="presParOf" srcId="{4BD88E28-2CCD-4676-BE4D-C36296EAC56D}" destId="{71E5DF82-3898-469B-8F03-7BE6A3E97AFF}" srcOrd="5" destOrd="0" presId="urn:microsoft.com/office/officeart/2005/8/layout/process3"/>
    <dgm:cxn modelId="{64B634D2-1085-4E06-8F3E-3C86036A1AED}" type="presParOf" srcId="{71E5DF82-3898-469B-8F03-7BE6A3E97AFF}" destId="{F45F8B79-E567-4E40-8A70-2354334FB1C1}" srcOrd="0" destOrd="0" presId="urn:microsoft.com/office/officeart/2005/8/layout/process3"/>
    <dgm:cxn modelId="{78017B6E-599F-4ADB-98DE-8993DE3E0CBA}" type="presParOf" srcId="{4BD88E28-2CCD-4676-BE4D-C36296EAC56D}" destId="{BDB84C24-D0CD-4A47-91B9-B2FBC0292AE0}" srcOrd="6" destOrd="0" presId="urn:microsoft.com/office/officeart/2005/8/layout/process3"/>
    <dgm:cxn modelId="{906FEE1D-B060-4CB3-B358-B5786D027A48}" type="presParOf" srcId="{BDB84C24-D0CD-4A47-91B9-B2FBC0292AE0}" destId="{C1D43725-564E-4672-B3A4-9B861C9DFB1F}" srcOrd="0" destOrd="0" presId="urn:microsoft.com/office/officeart/2005/8/layout/process3"/>
    <dgm:cxn modelId="{41655EF6-4D85-4AB9-8F8B-BD04782A530D}" type="presParOf" srcId="{BDB84C24-D0CD-4A47-91B9-B2FBC0292AE0}" destId="{11FE5884-4557-48B6-8E50-5B63378D2E69}" srcOrd="1" destOrd="0" presId="urn:microsoft.com/office/officeart/2005/8/layout/process3"/>
    <dgm:cxn modelId="{F33F499B-D8C0-4FD8-BB6E-B13E51B4D413}" type="presParOf" srcId="{BDB84C24-D0CD-4A47-91B9-B2FBC0292AE0}" destId="{A81D5D05-69E4-4C0E-91C0-E55D8937D818}" srcOrd="2" destOrd="0" presId="urn:microsoft.com/office/officeart/2005/8/layout/process3"/>
    <dgm:cxn modelId="{55646C6F-CF27-44BA-86A1-6939B928BFF7}" type="presParOf" srcId="{4BD88E28-2CCD-4676-BE4D-C36296EAC56D}" destId="{CA0D964A-1C59-402D-B96B-0176EE4F8464}" srcOrd="7" destOrd="0" presId="urn:microsoft.com/office/officeart/2005/8/layout/process3"/>
    <dgm:cxn modelId="{BF0662A3-86B5-455A-93A3-EDD2866A2500}" type="presParOf" srcId="{CA0D964A-1C59-402D-B96B-0176EE4F8464}" destId="{1F54C8C2-C3CE-42B8-A76A-985121296379}" srcOrd="0" destOrd="0" presId="urn:microsoft.com/office/officeart/2005/8/layout/process3"/>
    <dgm:cxn modelId="{23EAA097-9516-4A32-A0AD-4BF17DADADD7}" type="presParOf" srcId="{4BD88E28-2CCD-4676-BE4D-C36296EAC56D}" destId="{E62398E7-9CED-409C-82F2-F9BA733DE9D6}" srcOrd="8" destOrd="0" presId="urn:microsoft.com/office/officeart/2005/8/layout/process3"/>
    <dgm:cxn modelId="{E4E01A13-2701-463F-8D2C-C5B8E8E5E6E3}" type="presParOf" srcId="{E62398E7-9CED-409C-82F2-F9BA733DE9D6}" destId="{A93834DC-0D48-41D1-9312-C2D36175F445}" srcOrd="0" destOrd="0" presId="urn:microsoft.com/office/officeart/2005/8/layout/process3"/>
    <dgm:cxn modelId="{98EEFE34-CD1B-40C1-98CC-128423A495CF}" type="presParOf" srcId="{E62398E7-9CED-409C-82F2-F9BA733DE9D6}" destId="{01D4D384-3F5D-4D35-940C-655321DDE30F}" srcOrd="1" destOrd="0" presId="urn:microsoft.com/office/officeart/2005/8/layout/process3"/>
    <dgm:cxn modelId="{E029DF9A-423B-4A40-934D-06590414B84D}" type="presParOf" srcId="{E62398E7-9CED-409C-82F2-F9BA733DE9D6}" destId="{11BB8C1B-4137-4781-8311-724D3EFA85E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B0F42-3FE9-4BEA-A5C4-B5C1BA9FBD59}">
      <dsp:nvSpPr>
        <dsp:cNvPr id="0" name=""/>
        <dsp:cNvSpPr/>
      </dsp:nvSpPr>
      <dsp:spPr>
        <a:xfrm>
          <a:off x="3372" y="838411"/>
          <a:ext cx="1203478" cy="482915"/>
        </a:xfrm>
        <a:prstGeom prst="roundRect">
          <a:avLst>
            <a:gd name="adj" fmla="val 10000"/>
          </a:avLst>
        </a:prstGeom>
        <a:solidFill>
          <a:srgbClr val="005D9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Resources</a:t>
          </a:r>
          <a:endParaRPr lang="en-US" sz="1200" b="1" kern="1200" dirty="0">
            <a:solidFill>
              <a:sysClr val="window" lastClr="FFFFFF"/>
            </a:solidFill>
            <a:latin typeface="Calibri"/>
            <a:ea typeface="+mn-ea"/>
            <a:cs typeface="+mn-cs"/>
          </a:endParaRPr>
        </a:p>
      </dsp:txBody>
      <dsp:txXfrm>
        <a:off x="12801" y="847840"/>
        <a:ext cx="1184620" cy="303085"/>
      </dsp:txXfrm>
    </dsp:sp>
    <dsp:sp modelId="{2702B1A2-6CCC-4B2F-BD26-E900DCAFBD0B}">
      <dsp:nvSpPr>
        <dsp:cNvPr id="0" name=""/>
        <dsp:cNvSpPr/>
      </dsp:nvSpPr>
      <dsp:spPr>
        <a:xfrm>
          <a:off x="249867" y="1160354"/>
          <a:ext cx="1203478" cy="1169437"/>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solidFill>
                <a:sysClr val="windowText" lastClr="000000">
                  <a:hueOff val="0"/>
                  <a:satOff val="0"/>
                  <a:lumOff val="0"/>
                  <a:alphaOff val="0"/>
                </a:sysClr>
              </a:solidFill>
              <a:latin typeface="Calibri"/>
              <a:ea typeface="+mn-ea"/>
              <a:cs typeface="+mn-cs"/>
            </a:rPr>
            <a:t> Needed to accomplish activities (“Inputs”)</a:t>
          </a:r>
          <a:endParaRPr lang="en-US" sz="1100" kern="1200" dirty="0">
            <a:solidFill>
              <a:sysClr val="windowText" lastClr="000000">
                <a:hueOff val="0"/>
                <a:satOff val="0"/>
                <a:lumOff val="0"/>
                <a:alphaOff val="0"/>
              </a:sysClr>
            </a:solidFill>
            <a:latin typeface="Calibri"/>
            <a:ea typeface="+mn-ea"/>
            <a:cs typeface="+mn-cs"/>
          </a:endParaRPr>
        </a:p>
      </dsp:txBody>
      <dsp:txXfrm>
        <a:off x="284119" y="1194606"/>
        <a:ext cx="1134974" cy="1100933"/>
      </dsp:txXfrm>
    </dsp:sp>
    <dsp:sp modelId="{DC837B41-F4F2-4106-BE4F-BD718A3BB8C8}">
      <dsp:nvSpPr>
        <dsp:cNvPr id="0" name=""/>
        <dsp:cNvSpPr/>
      </dsp:nvSpPr>
      <dsp:spPr>
        <a:xfrm>
          <a:off x="1389294" y="849567"/>
          <a:ext cx="386779" cy="299631"/>
        </a:xfrm>
        <a:prstGeom prst="rightArrow">
          <a:avLst>
            <a:gd name="adj1" fmla="val 60000"/>
            <a:gd name="adj2" fmla="val 50000"/>
          </a:avLst>
        </a:prstGeom>
        <a:solidFill>
          <a:srgbClr val="005D9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solidFill>
              <a:sysClr val="window" lastClr="FFFFFF"/>
            </a:solidFill>
            <a:latin typeface="Calibri"/>
            <a:ea typeface="+mn-ea"/>
            <a:cs typeface="+mn-cs"/>
          </a:endParaRPr>
        </a:p>
      </dsp:txBody>
      <dsp:txXfrm>
        <a:off x="1389294" y="909493"/>
        <a:ext cx="296890" cy="179779"/>
      </dsp:txXfrm>
    </dsp:sp>
    <dsp:sp modelId="{611595BF-76FC-498B-AF0C-49EBAB65703D}">
      <dsp:nvSpPr>
        <dsp:cNvPr id="0" name=""/>
        <dsp:cNvSpPr/>
      </dsp:nvSpPr>
      <dsp:spPr>
        <a:xfrm>
          <a:off x="1936623" y="838411"/>
          <a:ext cx="1203478" cy="482915"/>
        </a:xfrm>
        <a:prstGeom prst="roundRect">
          <a:avLst>
            <a:gd name="adj" fmla="val 10000"/>
          </a:avLst>
        </a:prstGeom>
        <a:solidFill>
          <a:srgbClr val="7EBDC7">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Activities</a:t>
          </a:r>
          <a:endParaRPr lang="en-US" sz="1000" b="1" kern="1200" dirty="0">
            <a:solidFill>
              <a:sysClr val="window" lastClr="FFFFFF"/>
            </a:solidFill>
            <a:latin typeface="Calibri"/>
            <a:ea typeface="+mn-ea"/>
            <a:cs typeface="+mn-cs"/>
          </a:endParaRPr>
        </a:p>
      </dsp:txBody>
      <dsp:txXfrm>
        <a:off x="1946052" y="847840"/>
        <a:ext cx="1184620" cy="303085"/>
      </dsp:txXfrm>
    </dsp:sp>
    <dsp:sp modelId="{0CBC7549-A550-4110-8AD0-63CA5D685EB4}">
      <dsp:nvSpPr>
        <dsp:cNvPr id="0" name=""/>
        <dsp:cNvSpPr/>
      </dsp:nvSpPr>
      <dsp:spPr>
        <a:xfrm>
          <a:off x="2183118" y="1160354"/>
          <a:ext cx="1203478" cy="1169437"/>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solidFill>
                <a:sysClr val="windowText" lastClr="000000">
                  <a:hueOff val="0"/>
                  <a:satOff val="0"/>
                  <a:lumOff val="0"/>
                  <a:alphaOff val="0"/>
                </a:sysClr>
              </a:solidFill>
              <a:latin typeface="Calibri"/>
              <a:ea typeface="+mn-ea"/>
              <a:cs typeface="+mn-cs"/>
            </a:rPr>
            <a:t> Process, tools, events, technology, and actions </a:t>
          </a:r>
          <a:endParaRPr lang="en-US" sz="1100" kern="1200" dirty="0">
            <a:solidFill>
              <a:sysClr val="windowText" lastClr="000000">
                <a:hueOff val="0"/>
                <a:satOff val="0"/>
                <a:lumOff val="0"/>
                <a:alphaOff val="0"/>
              </a:sysClr>
            </a:solidFill>
            <a:latin typeface="Calibri"/>
            <a:ea typeface="+mn-ea"/>
            <a:cs typeface="+mn-cs"/>
          </a:endParaRPr>
        </a:p>
      </dsp:txBody>
      <dsp:txXfrm>
        <a:off x="2217370" y="1194606"/>
        <a:ext cx="1134974" cy="1100933"/>
      </dsp:txXfrm>
    </dsp:sp>
    <dsp:sp modelId="{347D50F0-620A-474C-8F7E-1463D56B91F6}">
      <dsp:nvSpPr>
        <dsp:cNvPr id="0" name=""/>
        <dsp:cNvSpPr/>
      </dsp:nvSpPr>
      <dsp:spPr>
        <a:xfrm>
          <a:off x="3322545" y="849567"/>
          <a:ext cx="386779" cy="299631"/>
        </a:xfrm>
        <a:prstGeom prst="rightArrow">
          <a:avLst>
            <a:gd name="adj1" fmla="val 60000"/>
            <a:gd name="adj2" fmla="val 50000"/>
          </a:avLst>
        </a:prstGeom>
        <a:solidFill>
          <a:srgbClr val="7EBDC7">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solidFill>
              <a:sysClr val="window" lastClr="FFFFFF"/>
            </a:solidFill>
            <a:latin typeface="Calibri"/>
            <a:ea typeface="+mn-ea"/>
            <a:cs typeface="+mn-cs"/>
          </a:endParaRPr>
        </a:p>
      </dsp:txBody>
      <dsp:txXfrm>
        <a:off x="3322545" y="909493"/>
        <a:ext cx="296890" cy="179779"/>
      </dsp:txXfrm>
    </dsp:sp>
    <dsp:sp modelId="{EC5222AA-FF62-4A08-8140-A6884DDA0BC7}">
      <dsp:nvSpPr>
        <dsp:cNvPr id="0" name=""/>
        <dsp:cNvSpPr/>
      </dsp:nvSpPr>
      <dsp:spPr>
        <a:xfrm>
          <a:off x="3869874" y="838411"/>
          <a:ext cx="1203478" cy="482915"/>
        </a:xfrm>
        <a:prstGeom prst="roundRect">
          <a:avLst>
            <a:gd name="adj" fmla="val 10000"/>
          </a:avLst>
        </a:prstGeom>
        <a:solidFill>
          <a:srgbClr val="ED573A">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b="1" kern="1200" dirty="0" smtClean="0">
              <a:solidFill>
                <a:sysClr val="window" lastClr="FFFFFF"/>
              </a:solidFill>
              <a:latin typeface="Calibri"/>
              <a:ea typeface="+mn-ea"/>
              <a:cs typeface="+mn-cs"/>
            </a:rPr>
            <a:t>Outputs</a:t>
          </a:r>
          <a:endParaRPr lang="en-US" sz="1100" b="1" kern="1200" dirty="0">
            <a:solidFill>
              <a:sysClr val="window" lastClr="FFFFFF"/>
            </a:solidFill>
            <a:latin typeface="Calibri"/>
            <a:ea typeface="+mn-ea"/>
            <a:cs typeface="+mn-cs"/>
          </a:endParaRPr>
        </a:p>
      </dsp:txBody>
      <dsp:txXfrm>
        <a:off x="3879303" y="847840"/>
        <a:ext cx="1184620" cy="303085"/>
      </dsp:txXfrm>
    </dsp:sp>
    <dsp:sp modelId="{0418D355-3262-4D7B-808C-EF5905CF13AE}">
      <dsp:nvSpPr>
        <dsp:cNvPr id="0" name=""/>
        <dsp:cNvSpPr/>
      </dsp:nvSpPr>
      <dsp:spPr>
        <a:xfrm>
          <a:off x="4116369" y="1160354"/>
          <a:ext cx="1203478" cy="1169437"/>
        </a:xfrm>
        <a:prstGeom prst="roundRect">
          <a:avLst>
            <a:gd name="adj" fmla="val 10000"/>
          </a:avLst>
        </a:prstGeo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solidFill>
                <a:sysClr val="windowText" lastClr="000000">
                  <a:hueOff val="0"/>
                  <a:satOff val="0"/>
                  <a:lumOff val="0"/>
                  <a:alphaOff val="0"/>
                </a:sysClr>
              </a:solidFill>
              <a:latin typeface="Calibri"/>
              <a:ea typeface="+mn-ea"/>
              <a:cs typeface="+mn-cs"/>
            </a:rPr>
            <a:t> Results of activities (e.g., counts, types, levels of services delivered)</a:t>
          </a:r>
          <a:endParaRPr lang="en-US" sz="1100" kern="1200" dirty="0">
            <a:solidFill>
              <a:sysClr val="windowText" lastClr="000000">
                <a:hueOff val="0"/>
                <a:satOff val="0"/>
                <a:lumOff val="0"/>
                <a:alphaOff val="0"/>
              </a:sysClr>
            </a:solidFill>
            <a:latin typeface="Calibri"/>
            <a:ea typeface="+mn-ea"/>
            <a:cs typeface="+mn-cs"/>
          </a:endParaRPr>
        </a:p>
      </dsp:txBody>
      <dsp:txXfrm>
        <a:off x="4150621" y="1194606"/>
        <a:ext cx="1134974" cy="1100933"/>
      </dsp:txXfrm>
    </dsp:sp>
    <dsp:sp modelId="{71E5DF82-3898-469B-8F03-7BE6A3E97AFF}">
      <dsp:nvSpPr>
        <dsp:cNvPr id="0" name=""/>
        <dsp:cNvSpPr/>
      </dsp:nvSpPr>
      <dsp:spPr>
        <a:xfrm>
          <a:off x="5255795" y="849567"/>
          <a:ext cx="386779" cy="299631"/>
        </a:xfrm>
        <a:prstGeom prst="rightArrow">
          <a:avLst>
            <a:gd name="adj1" fmla="val 60000"/>
            <a:gd name="adj2" fmla="val 50000"/>
          </a:avLst>
        </a:prstGeom>
        <a:solidFill>
          <a:srgbClr val="ED573A">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solidFill>
              <a:sysClr val="window" lastClr="FFFFFF"/>
            </a:solidFill>
            <a:latin typeface="Calibri"/>
            <a:ea typeface="+mn-ea"/>
            <a:cs typeface="+mn-cs"/>
          </a:endParaRPr>
        </a:p>
      </dsp:txBody>
      <dsp:txXfrm>
        <a:off x="5255795" y="909493"/>
        <a:ext cx="296890" cy="179779"/>
      </dsp:txXfrm>
    </dsp:sp>
    <dsp:sp modelId="{11FE5884-4557-48B6-8E50-5B63378D2E69}">
      <dsp:nvSpPr>
        <dsp:cNvPr id="0" name=""/>
        <dsp:cNvSpPr/>
      </dsp:nvSpPr>
      <dsp:spPr>
        <a:xfrm>
          <a:off x="5803125" y="838411"/>
          <a:ext cx="1203478" cy="482915"/>
        </a:xfrm>
        <a:prstGeom prst="roundRect">
          <a:avLst>
            <a:gd name="adj" fmla="val 10000"/>
          </a:avLst>
        </a:prstGeom>
        <a:solidFill>
          <a:srgbClr val="9A0D24">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Outcomes</a:t>
          </a:r>
          <a:endParaRPr lang="en-US" sz="1200" b="1" kern="1200" dirty="0">
            <a:solidFill>
              <a:sysClr val="window" lastClr="FFFFFF"/>
            </a:solidFill>
            <a:latin typeface="Calibri"/>
            <a:ea typeface="+mn-ea"/>
            <a:cs typeface="+mn-cs"/>
          </a:endParaRPr>
        </a:p>
      </dsp:txBody>
      <dsp:txXfrm>
        <a:off x="5812554" y="847840"/>
        <a:ext cx="1184620" cy="303085"/>
      </dsp:txXfrm>
    </dsp:sp>
    <dsp:sp modelId="{A81D5D05-69E4-4C0E-91C0-E55D8937D818}">
      <dsp:nvSpPr>
        <dsp:cNvPr id="0" name=""/>
        <dsp:cNvSpPr/>
      </dsp:nvSpPr>
      <dsp:spPr>
        <a:xfrm>
          <a:off x="6049620" y="1160354"/>
          <a:ext cx="1203478" cy="1169437"/>
        </a:xfrm>
        <a:prstGeom prst="roundRect">
          <a:avLst>
            <a:gd name="adj" fmla="val 10000"/>
          </a:avLst>
        </a:prstGeo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solidFill>
                <a:sysClr val="windowText" lastClr="000000">
                  <a:hueOff val="0"/>
                  <a:satOff val="0"/>
                  <a:lumOff val="0"/>
                  <a:alphaOff val="0"/>
                </a:sysClr>
              </a:solidFill>
              <a:latin typeface="Calibri"/>
              <a:ea typeface="+mn-ea"/>
              <a:cs typeface="+mn-cs"/>
            </a:rPr>
            <a:t> Short-term and long-term specific and observable changes (S.M.A.R.T)</a:t>
          </a:r>
          <a:endParaRPr lang="en-US" sz="1100" kern="1200" dirty="0">
            <a:solidFill>
              <a:sysClr val="windowText" lastClr="000000">
                <a:hueOff val="0"/>
                <a:satOff val="0"/>
                <a:lumOff val="0"/>
                <a:alphaOff val="0"/>
              </a:sysClr>
            </a:solidFill>
            <a:latin typeface="Calibri"/>
            <a:ea typeface="+mn-ea"/>
            <a:cs typeface="+mn-cs"/>
          </a:endParaRPr>
        </a:p>
      </dsp:txBody>
      <dsp:txXfrm>
        <a:off x="6083872" y="1194606"/>
        <a:ext cx="1134974" cy="1100933"/>
      </dsp:txXfrm>
    </dsp:sp>
    <dsp:sp modelId="{CA0D964A-1C59-402D-B96B-0176EE4F8464}">
      <dsp:nvSpPr>
        <dsp:cNvPr id="0" name=""/>
        <dsp:cNvSpPr/>
      </dsp:nvSpPr>
      <dsp:spPr>
        <a:xfrm rot="21597900">
          <a:off x="7189046" y="848969"/>
          <a:ext cx="386779" cy="299631"/>
        </a:xfrm>
        <a:prstGeom prst="rightArrow">
          <a:avLst>
            <a:gd name="adj1" fmla="val 60000"/>
            <a:gd name="adj2" fmla="val 50000"/>
          </a:avLst>
        </a:prstGeom>
        <a:solidFill>
          <a:srgbClr val="9A0D24">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solidFill>
              <a:sysClr val="window" lastClr="FFFFFF"/>
            </a:solidFill>
            <a:latin typeface="Calibri"/>
            <a:ea typeface="+mn-ea"/>
            <a:cs typeface="+mn-cs"/>
          </a:endParaRPr>
        </a:p>
      </dsp:txBody>
      <dsp:txXfrm>
        <a:off x="7189046" y="908922"/>
        <a:ext cx="296890" cy="179779"/>
      </dsp:txXfrm>
    </dsp:sp>
    <dsp:sp modelId="{01D4D384-3F5D-4D35-940C-655321DDE30F}">
      <dsp:nvSpPr>
        <dsp:cNvPr id="0" name=""/>
        <dsp:cNvSpPr/>
      </dsp:nvSpPr>
      <dsp:spPr>
        <a:xfrm>
          <a:off x="7736375" y="837229"/>
          <a:ext cx="1203478" cy="482915"/>
        </a:xfrm>
        <a:prstGeom prst="roundRect">
          <a:avLst>
            <a:gd name="adj" fmla="val 10000"/>
          </a:avLst>
        </a:prstGeom>
        <a:solidFill>
          <a:srgbClr val="7A787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lvl="0" algn="l"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Impact</a:t>
          </a:r>
          <a:endParaRPr lang="en-US" sz="1200" b="1" kern="1200" dirty="0">
            <a:solidFill>
              <a:sysClr val="window" lastClr="FFFFFF"/>
            </a:solidFill>
            <a:latin typeface="Calibri"/>
            <a:ea typeface="+mn-ea"/>
            <a:cs typeface="+mn-cs"/>
          </a:endParaRPr>
        </a:p>
      </dsp:txBody>
      <dsp:txXfrm>
        <a:off x="7745804" y="846658"/>
        <a:ext cx="1184620" cy="303085"/>
      </dsp:txXfrm>
    </dsp:sp>
    <dsp:sp modelId="{11BB8C1B-4137-4781-8311-724D3EFA85E3}">
      <dsp:nvSpPr>
        <dsp:cNvPr id="0" name=""/>
        <dsp:cNvSpPr/>
      </dsp:nvSpPr>
      <dsp:spPr>
        <a:xfrm>
          <a:off x="7978948" y="1156811"/>
          <a:ext cx="1211325" cy="1174162"/>
        </a:xfrm>
        <a:prstGeom prst="roundRect">
          <a:avLst>
            <a:gd name="adj" fmla="val 10000"/>
          </a:avLst>
        </a:prstGeom>
        <a:solidFill>
          <a:sysClr val="window" lastClr="FFFFFF">
            <a:alpha val="90000"/>
            <a:hueOff val="0"/>
            <a:satOff val="0"/>
            <a:lumOff val="0"/>
            <a:alphaOff val="0"/>
          </a:sysClr>
        </a:solidFill>
        <a:ln w="25400" cap="flat" cmpd="sng" algn="ctr">
          <a:solidFill>
            <a:srgbClr val="7A787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solidFill>
                <a:sysClr val="windowText" lastClr="000000">
                  <a:hueOff val="0"/>
                  <a:satOff val="0"/>
                  <a:lumOff val="0"/>
                  <a:alphaOff val="0"/>
                </a:sysClr>
              </a:solidFill>
              <a:latin typeface="Calibri"/>
              <a:ea typeface="+mn-ea"/>
              <a:cs typeface="+mn-cs"/>
            </a:rPr>
            <a:t> Organizational, community, or system level changes</a:t>
          </a:r>
          <a:endParaRPr lang="en-US" sz="1100" kern="1200" dirty="0">
            <a:solidFill>
              <a:sysClr val="windowText" lastClr="000000">
                <a:hueOff val="0"/>
                <a:satOff val="0"/>
                <a:lumOff val="0"/>
                <a:alphaOff val="0"/>
              </a:sysClr>
            </a:solidFill>
            <a:latin typeface="Calibri"/>
            <a:ea typeface="+mn-ea"/>
            <a:cs typeface="+mn-cs"/>
          </a:endParaRPr>
        </a:p>
      </dsp:txBody>
      <dsp:txXfrm>
        <a:off x="8013338" y="1191201"/>
        <a:ext cx="1142545" cy="11053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B0F42-3FE9-4BEA-A5C4-B5C1BA9FBD59}">
      <dsp:nvSpPr>
        <dsp:cNvPr id="0" name=""/>
        <dsp:cNvSpPr/>
      </dsp:nvSpPr>
      <dsp:spPr>
        <a:xfrm>
          <a:off x="5341" y="1106832"/>
          <a:ext cx="1205269" cy="556792"/>
        </a:xfrm>
        <a:prstGeom prst="roundRect">
          <a:avLst>
            <a:gd name="adj" fmla="val 10000"/>
          </a:avLst>
        </a:prstGeom>
        <a:solidFill>
          <a:srgbClr val="005D9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kern="1200" dirty="0" smtClean="0">
              <a:solidFill>
                <a:sysClr val="window" lastClr="FFFFFF"/>
              </a:solidFill>
              <a:latin typeface="Calibri"/>
              <a:ea typeface="+mn-ea"/>
              <a:cs typeface="+mn-cs"/>
            </a:rPr>
            <a:t>Resources</a:t>
          </a:r>
          <a:endParaRPr lang="en-US" sz="1400" b="1" kern="1200" dirty="0">
            <a:solidFill>
              <a:sysClr val="window" lastClr="FFFFFF"/>
            </a:solidFill>
            <a:latin typeface="Calibri"/>
            <a:ea typeface="+mn-ea"/>
            <a:cs typeface="+mn-cs"/>
          </a:endParaRPr>
        </a:p>
      </dsp:txBody>
      <dsp:txXfrm>
        <a:off x="16213" y="1117704"/>
        <a:ext cx="1183525" cy="349451"/>
      </dsp:txXfrm>
    </dsp:sp>
    <dsp:sp modelId="{2702B1A2-6CCC-4B2F-BD26-E900DCAFBD0B}">
      <dsp:nvSpPr>
        <dsp:cNvPr id="0" name=""/>
        <dsp:cNvSpPr/>
      </dsp:nvSpPr>
      <dsp:spPr>
        <a:xfrm>
          <a:off x="252204" y="1478027"/>
          <a:ext cx="1205269" cy="1871775"/>
        </a:xfrm>
        <a:prstGeom prst="roundRect">
          <a:avLst>
            <a:gd name="adj" fmla="val 10000"/>
          </a:avLst>
        </a:prstGeom>
        <a:solidFill>
          <a:sysClr val="window" lastClr="FFFFFF">
            <a:alpha val="90000"/>
            <a:hueOff val="0"/>
            <a:satOff val="0"/>
            <a:lumOff val="0"/>
            <a:alphaOff val="0"/>
          </a:sysClr>
        </a:solidFill>
        <a:ln w="25400" cap="flat" cmpd="sng" algn="ctr">
          <a:solidFill>
            <a:srgbClr val="005D99">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smtClean="0">
              <a:solidFill>
                <a:sysClr val="windowText" lastClr="000000">
                  <a:hueOff val="0"/>
                  <a:satOff val="0"/>
                  <a:lumOff val="0"/>
                  <a:alphaOff val="0"/>
                </a:sysClr>
              </a:solidFill>
              <a:latin typeface="Calibri"/>
              <a:ea typeface="+mn-ea"/>
              <a:cs typeface="+mn-cs"/>
            </a:rPr>
            <a:t>Funding</a:t>
          </a:r>
          <a:endParaRPr lang="en-US" sz="1300" kern="1200" dirty="0">
            <a:solidFill>
              <a:sysClr val="windowText" lastClr="000000">
                <a:hueOff val="0"/>
                <a:satOff val="0"/>
                <a:lumOff val="0"/>
                <a:alphaOff val="0"/>
              </a:sysClr>
            </a:solidFill>
            <a:latin typeface="Calibri"/>
            <a:ea typeface="+mn-ea"/>
            <a:cs typeface="+mn-cs"/>
          </a:endParaRPr>
        </a:p>
        <a:p>
          <a:pPr marL="114300" lvl="1" indent="-114300" algn="l" defTabSz="577850">
            <a:lnSpc>
              <a:spcPct val="90000"/>
            </a:lnSpc>
            <a:spcBef>
              <a:spcPct val="0"/>
            </a:spcBef>
            <a:spcAft>
              <a:spcPct val="15000"/>
            </a:spcAft>
            <a:buChar char="••"/>
          </a:pPr>
          <a:r>
            <a:rPr lang="en-US" sz="1300" kern="1200" dirty="0" smtClean="0">
              <a:solidFill>
                <a:sysClr val="windowText" lastClr="000000">
                  <a:hueOff val="0"/>
                  <a:satOff val="0"/>
                  <a:lumOff val="0"/>
                  <a:alphaOff val="0"/>
                </a:sysClr>
              </a:solidFill>
              <a:latin typeface="Calibri"/>
              <a:ea typeface="+mn-ea"/>
              <a:cs typeface="+mn-cs"/>
            </a:rPr>
            <a:t>Supplies</a:t>
          </a:r>
          <a:endParaRPr lang="en-US" sz="1300" kern="1200" dirty="0">
            <a:solidFill>
              <a:sysClr val="windowText" lastClr="000000">
                <a:hueOff val="0"/>
                <a:satOff val="0"/>
                <a:lumOff val="0"/>
                <a:alphaOff val="0"/>
              </a:sysClr>
            </a:solidFill>
            <a:latin typeface="Calibri"/>
            <a:ea typeface="+mn-ea"/>
            <a:cs typeface="+mn-cs"/>
          </a:endParaRPr>
        </a:p>
        <a:p>
          <a:pPr marL="114300" lvl="1" indent="-114300" algn="l" defTabSz="577850">
            <a:lnSpc>
              <a:spcPct val="90000"/>
            </a:lnSpc>
            <a:spcBef>
              <a:spcPct val="0"/>
            </a:spcBef>
            <a:spcAft>
              <a:spcPct val="15000"/>
            </a:spcAft>
            <a:buChar char="••"/>
          </a:pPr>
          <a:r>
            <a:rPr lang="en-US" sz="1300" kern="1200" dirty="0" smtClean="0">
              <a:solidFill>
                <a:sysClr val="windowText" lastClr="000000">
                  <a:hueOff val="0"/>
                  <a:satOff val="0"/>
                  <a:lumOff val="0"/>
                  <a:alphaOff val="0"/>
                </a:sysClr>
              </a:solidFill>
              <a:latin typeface="Calibri"/>
              <a:ea typeface="+mn-ea"/>
              <a:cs typeface="+mn-cs"/>
            </a:rPr>
            <a:t>Time</a:t>
          </a:r>
          <a:endParaRPr lang="en-US" sz="1300" kern="1200" dirty="0">
            <a:solidFill>
              <a:sysClr val="windowText" lastClr="000000">
                <a:hueOff val="0"/>
                <a:satOff val="0"/>
                <a:lumOff val="0"/>
                <a:alphaOff val="0"/>
              </a:sysClr>
            </a:solidFill>
            <a:latin typeface="Calibri"/>
            <a:ea typeface="+mn-ea"/>
            <a:cs typeface="+mn-cs"/>
          </a:endParaRPr>
        </a:p>
        <a:p>
          <a:pPr marL="114300" lvl="1" indent="-114300" algn="l" defTabSz="577850">
            <a:lnSpc>
              <a:spcPct val="90000"/>
            </a:lnSpc>
            <a:spcBef>
              <a:spcPct val="0"/>
            </a:spcBef>
            <a:spcAft>
              <a:spcPct val="15000"/>
            </a:spcAft>
            <a:buChar char="••"/>
          </a:pPr>
          <a:r>
            <a:rPr lang="en-US" sz="1300" kern="1200" dirty="0" smtClean="0">
              <a:solidFill>
                <a:sysClr val="windowText" lastClr="000000">
                  <a:hueOff val="0"/>
                  <a:satOff val="0"/>
                  <a:lumOff val="0"/>
                  <a:alphaOff val="0"/>
                </a:sysClr>
              </a:solidFill>
              <a:latin typeface="Calibri"/>
              <a:ea typeface="+mn-ea"/>
              <a:cs typeface="+mn-cs"/>
            </a:rPr>
            <a:t>Staff and volunteers</a:t>
          </a:r>
          <a:endParaRPr lang="en-US" sz="1300" kern="1200" dirty="0">
            <a:solidFill>
              <a:sysClr val="windowText" lastClr="000000">
                <a:hueOff val="0"/>
                <a:satOff val="0"/>
                <a:lumOff val="0"/>
                <a:alphaOff val="0"/>
              </a:sysClr>
            </a:solidFill>
            <a:latin typeface="Calibri"/>
            <a:ea typeface="+mn-ea"/>
            <a:cs typeface="+mn-cs"/>
          </a:endParaRPr>
        </a:p>
      </dsp:txBody>
      <dsp:txXfrm>
        <a:off x="287505" y="1513328"/>
        <a:ext cx="1134667" cy="1801173"/>
      </dsp:txXfrm>
    </dsp:sp>
    <dsp:sp modelId="{DC837B41-F4F2-4106-BE4F-BD718A3BB8C8}">
      <dsp:nvSpPr>
        <dsp:cNvPr id="0" name=""/>
        <dsp:cNvSpPr/>
      </dsp:nvSpPr>
      <dsp:spPr>
        <a:xfrm>
          <a:off x="1393325" y="1142391"/>
          <a:ext cx="387354" cy="300077"/>
        </a:xfrm>
        <a:prstGeom prst="rightArrow">
          <a:avLst>
            <a:gd name="adj1" fmla="val 60000"/>
            <a:gd name="adj2" fmla="val 50000"/>
          </a:avLst>
        </a:prstGeom>
        <a:solidFill>
          <a:srgbClr val="005D9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solidFill>
              <a:sysClr val="window" lastClr="FFFFFF"/>
            </a:solidFill>
            <a:latin typeface="Calibri"/>
            <a:ea typeface="+mn-ea"/>
            <a:cs typeface="+mn-cs"/>
          </a:endParaRPr>
        </a:p>
      </dsp:txBody>
      <dsp:txXfrm>
        <a:off x="1393325" y="1202406"/>
        <a:ext cx="297331" cy="180047"/>
      </dsp:txXfrm>
    </dsp:sp>
    <dsp:sp modelId="{611595BF-76FC-498B-AF0C-49EBAB65703D}">
      <dsp:nvSpPr>
        <dsp:cNvPr id="0" name=""/>
        <dsp:cNvSpPr/>
      </dsp:nvSpPr>
      <dsp:spPr>
        <a:xfrm>
          <a:off x="1941468" y="1106832"/>
          <a:ext cx="1205269" cy="556792"/>
        </a:xfrm>
        <a:prstGeom prst="roundRect">
          <a:avLst>
            <a:gd name="adj" fmla="val 10000"/>
          </a:avLst>
        </a:prstGeom>
        <a:solidFill>
          <a:srgbClr val="7EBDC7">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kern="1200" dirty="0" smtClean="0">
              <a:solidFill>
                <a:sysClr val="window" lastClr="FFFFFF"/>
              </a:solidFill>
              <a:latin typeface="Calibri"/>
              <a:ea typeface="+mn-ea"/>
              <a:cs typeface="+mn-cs"/>
            </a:rPr>
            <a:t>Activities</a:t>
          </a:r>
          <a:endParaRPr lang="en-US" sz="1400" b="1" kern="1200" dirty="0">
            <a:solidFill>
              <a:sysClr val="window" lastClr="FFFFFF"/>
            </a:solidFill>
            <a:latin typeface="Calibri"/>
            <a:ea typeface="+mn-ea"/>
            <a:cs typeface="+mn-cs"/>
          </a:endParaRPr>
        </a:p>
      </dsp:txBody>
      <dsp:txXfrm>
        <a:off x="1952340" y="1117704"/>
        <a:ext cx="1183525" cy="349451"/>
      </dsp:txXfrm>
    </dsp:sp>
    <dsp:sp modelId="{0CBC7549-A550-4110-8AD0-63CA5D685EB4}">
      <dsp:nvSpPr>
        <dsp:cNvPr id="0" name=""/>
        <dsp:cNvSpPr/>
      </dsp:nvSpPr>
      <dsp:spPr>
        <a:xfrm>
          <a:off x="2188330" y="1478027"/>
          <a:ext cx="1205269" cy="1871775"/>
        </a:xfrm>
        <a:prstGeom prst="roundRect">
          <a:avLst>
            <a:gd name="adj" fmla="val 10000"/>
          </a:avLst>
        </a:prstGeom>
        <a:solidFill>
          <a:sysClr val="window" lastClr="FFFFFF">
            <a:alpha val="90000"/>
            <a:hueOff val="0"/>
            <a:satOff val="0"/>
            <a:lumOff val="0"/>
            <a:alphaOff val="0"/>
          </a:sysClr>
        </a:solidFill>
        <a:ln w="25400" cap="flat" cmpd="sng" algn="ctr">
          <a:solidFill>
            <a:srgbClr val="7EBDC7">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Training and educating</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Enhancing infrastructure</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Providing educational curricula</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Building Capacity</a:t>
          </a:r>
          <a:endParaRPr lang="en-US" sz="1200" kern="1200" dirty="0">
            <a:solidFill>
              <a:sysClr val="windowText" lastClr="000000">
                <a:hueOff val="0"/>
                <a:satOff val="0"/>
                <a:lumOff val="0"/>
                <a:alphaOff val="0"/>
              </a:sysClr>
            </a:solidFill>
            <a:latin typeface="Calibri"/>
            <a:ea typeface="+mn-ea"/>
            <a:cs typeface="+mn-cs"/>
          </a:endParaRPr>
        </a:p>
      </dsp:txBody>
      <dsp:txXfrm>
        <a:off x="2223631" y="1513328"/>
        <a:ext cx="1134667" cy="1801173"/>
      </dsp:txXfrm>
    </dsp:sp>
    <dsp:sp modelId="{347D50F0-620A-474C-8F7E-1463D56B91F6}">
      <dsp:nvSpPr>
        <dsp:cNvPr id="0" name=""/>
        <dsp:cNvSpPr/>
      </dsp:nvSpPr>
      <dsp:spPr>
        <a:xfrm>
          <a:off x="3329452" y="1142391"/>
          <a:ext cx="387354" cy="300077"/>
        </a:xfrm>
        <a:prstGeom prst="rightArrow">
          <a:avLst>
            <a:gd name="adj1" fmla="val 60000"/>
            <a:gd name="adj2" fmla="val 50000"/>
          </a:avLst>
        </a:prstGeom>
        <a:solidFill>
          <a:srgbClr val="7EBDC7">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solidFill>
              <a:sysClr val="window" lastClr="FFFFFF"/>
            </a:solidFill>
            <a:latin typeface="Calibri"/>
            <a:ea typeface="+mn-ea"/>
            <a:cs typeface="+mn-cs"/>
          </a:endParaRPr>
        </a:p>
      </dsp:txBody>
      <dsp:txXfrm>
        <a:off x="3329452" y="1202406"/>
        <a:ext cx="297331" cy="180047"/>
      </dsp:txXfrm>
    </dsp:sp>
    <dsp:sp modelId="{EC5222AA-FF62-4A08-8140-A6884DDA0BC7}">
      <dsp:nvSpPr>
        <dsp:cNvPr id="0" name=""/>
        <dsp:cNvSpPr/>
      </dsp:nvSpPr>
      <dsp:spPr>
        <a:xfrm>
          <a:off x="3877595" y="1106832"/>
          <a:ext cx="1205269" cy="556792"/>
        </a:xfrm>
        <a:prstGeom prst="roundRect">
          <a:avLst>
            <a:gd name="adj" fmla="val 10000"/>
          </a:avLst>
        </a:prstGeom>
        <a:solidFill>
          <a:srgbClr val="ED573A">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kern="1200" dirty="0" smtClean="0">
              <a:solidFill>
                <a:sysClr val="window" lastClr="FFFFFF"/>
              </a:solidFill>
              <a:latin typeface="Calibri"/>
              <a:ea typeface="+mn-ea"/>
              <a:cs typeface="+mn-cs"/>
            </a:rPr>
            <a:t>Outputs</a:t>
          </a:r>
          <a:endParaRPr lang="en-US" sz="1400" b="1" kern="1200" dirty="0">
            <a:solidFill>
              <a:sysClr val="window" lastClr="FFFFFF"/>
            </a:solidFill>
            <a:latin typeface="Calibri"/>
            <a:ea typeface="+mn-ea"/>
            <a:cs typeface="+mn-cs"/>
          </a:endParaRPr>
        </a:p>
      </dsp:txBody>
      <dsp:txXfrm>
        <a:off x="3888467" y="1117704"/>
        <a:ext cx="1183525" cy="349451"/>
      </dsp:txXfrm>
    </dsp:sp>
    <dsp:sp modelId="{0418D355-3262-4D7B-808C-EF5905CF13AE}">
      <dsp:nvSpPr>
        <dsp:cNvPr id="0" name=""/>
        <dsp:cNvSpPr/>
      </dsp:nvSpPr>
      <dsp:spPr>
        <a:xfrm>
          <a:off x="4124457" y="1478027"/>
          <a:ext cx="1205269" cy="1871775"/>
        </a:xfrm>
        <a:prstGeom prst="roundRect">
          <a:avLst>
            <a:gd name="adj" fmla="val 10000"/>
          </a:avLst>
        </a:prstGeom>
        <a:solidFill>
          <a:sysClr val="window" lastClr="FFFFFF">
            <a:alpha val="90000"/>
            <a:hueOff val="0"/>
            <a:satOff val="0"/>
            <a:lumOff val="0"/>
            <a:alphaOff val="0"/>
          </a:sysClr>
        </a:solidFill>
        <a:ln w="25400" cap="flat" cmpd="sng" algn="ctr">
          <a:solidFill>
            <a:srgbClr val="ED573A">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Program participation rate</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Number of classes taught</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Meeting held</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Demography</a:t>
          </a:r>
          <a:endParaRPr lang="en-US" sz="1200" kern="1200" dirty="0">
            <a:solidFill>
              <a:sysClr val="windowText" lastClr="000000">
                <a:hueOff val="0"/>
                <a:satOff val="0"/>
                <a:lumOff val="0"/>
                <a:alphaOff val="0"/>
              </a:sysClr>
            </a:solidFill>
            <a:latin typeface="Calibri"/>
            <a:ea typeface="+mn-ea"/>
            <a:cs typeface="+mn-cs"/>
          </a:endParaRPr>
        </a:p>
      </dsp:txBody>
      <dsp:txXfrm>
        <a:off x="4159758" y="1513328"/>
        <a:ext cx="1134667" cy="1801173"/>
      </dsp:txXfrm>
    </dsp:sp>
    <dsp:sp modelId="{71E5DF82-3898-469B-8F03-7BE6A3E97AFF}">
      <dsp:nvSpPr>
        <dsp:cNvPr id="0" name=""/>
        <dsp:cNvSpPr/>
      </dsp:nvSpPr>
      <dsp:spPr>
        <a:xfrm>
          <a:off x="5265578" y="1142391"/>
          <a:ext cx="387354" cy="300077"/>
        </a:xfrm>
        <a:prstGeom prst="rightArrow">
          <a:avLst>
            <a:gd name="adj1" fmla="val 60000"/>
            <a:gd name="adj2" fmla="val 50000"/>
          </a:avLst>
        </a:prstGeom>
        <a:solidFill>
          <a:srgbClr val="ED573A">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solidFill>
              <a:sysClr val="window" lastClr="FFFFFF"/>
            </a:solidFill>
            <a:latin typeface="Calibri"/>
            <a:ea typeface="+mn-ea"/>
            <a:cs typeface="+mn-cs"/>
          </a:endParaRPr>
        </a:p>
      </dsp:txBody>
      <dsp:txXfrm>
        <a:off x="5265578" y="1202406"/>
        <a:ext cx="297331" cy="180047"/>
      </dsp:txXfrm>
    </dsp:sp>
    <dsp:sp modelId="{11FE5884-4557-48B6-8E50-5B63378D2E69}">
      <dsp:nvSpPr>
        <dsp:cNvPr id="0" name=""/>
        <dsp:cNvSpPr/>
      </dsp:nvSpPr>
      <dsp:spPr>
        <a:xfrm>
          <a:off x="5813722" y="1106832"/>
          <a:ext cx="1205269" cy="556792"/>
        </a:xfrm>
        <a:prstGeom prst="roundRect">
          <a:avLst>
            <a:gd name="adj" fmla="val 10000"/>
          </a:avLst>
        </a:prstGeom>
        <a:solidFill>
          <a:srgbClr val="9A0D24">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kern="1200" dirty="0" smtClean="0">
              <a:solidFill>
                <a:sysClr val="window" lastClr="FFFFFF"/>
              </a:solidFill>
              <a:latin typeface="Calibri"/>
              <a:ea typeface="+mn-ea"/>
              <a:cs typeface="+mn-cs"/>
            </a:rPr>
            <a:t>Outcomes</a:t>
          </a:r>
          <a:endParaRPr lang="en-US" sz="1400" b="1" kern="1200" dirty="0">
            <a:solidFill>
              <a:sysClr val="window" lastClr="FFFFFF"/>
            </a:solidFill>
            <a:latin typeface="Calibri"/>
            <a:ea typeface="+mn-ea"/>
            <a:cs typeface="+mn-cs"/>
          </a:endParaRPr>
        </a:p>
      </dsp:txBody>
      <dsp:txXfrm>
        <a:off x="5824594" y="1117704"/>
        <a:ext cx="1183525" cy="349451"/>
      </dsp:txXfrm>
    </dsp:sp>
    <dsp:sp modelId="{A81D5D05-69E4-4C0E-91C0-E55D8937D818}">
      <dsp:nvSpPr>
        <dsp:cNvPr id="0" name=""/>
        <dsp:cNvSpPr/>
      </dsp:nvSpPr>
      <dsp:spPr>
        <a:xfrm>
          <a:off x="6060584" y="1478027"/>
          <a:ext cx="1205269" cy="1871775"/>
        </a:xfrm>
        <a:prstGeom prst="roundRect">
          <a:avLst>
            <a:gd name="adj" fmla="val 10000"/>
          </a:avLst>
        </a:prstGeom>
        <a:solidFill>
          <a:sysClr val="window" lastClr="FFFFFF">
            <a:alpha val="90000"/>
            <a:hueOff val="0"/>
            <a:satOff val="0"/>
            <a:lumOff val="0"/>
            <a:alphaOff val="0"/>
          </a:sysClr>
        </a:solidFill>
        <a:ln w="25400" cap="flat" cmpd="sng" algn="ctr">
          <a:solidFill>
            <a:srgbClr val="9A0D24">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Skills</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Attitude</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Behavior</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Level of functioning</a:t>
          </a:r>
          <a:endParaRPr lang="en-US" sz="1200" kern="1200" dirty="0">
            <a:solidFill>
              <a:sysClr val="windowText" lastClr="000000">
                <a:hueOff val="0"/>
                <a:satOff val="0"/>
                <a:lumOff val="0"/>
                <a:alphaOff val="0"/>
              </a:sysClr>
            </a:solidFill>
            <a:latin typeface="Calibri"/>
            <a:ea typeface="+mn-ea"/>
            <a:cs typeface="+mn-cs"/>
          </a:endParaRPr>
        </a:p>
      </dsp:txBody>
      <dsp:txXfrm>
        <a:off x="6095885" y="1513328"/>
        <a:ext cx="1134667" cy="1801173"/>
      </dsp:txXfrm>
    </dsp:sp>
    <dsp:sp modelId="{CA0D964A-1C59-402D-B96B-0176EE4F8464}">
      <dsp:nvSpPr>
        <dsp:cNvPr id="0" name=""/>
        <dsp:cNvSpPr/>
      </dsp:nvSpPr>
      <dsp:spPr>
        <a:xfrm>
          <a:off x="7201705" y="1142391"/>
          <a:ext cx="387354" cy="300077"/>
        </a:xfrm>
        <a:prstGeom prst="rightArrow">
          <a:avLst>
            <a:gd name="adj1" fmla="val 60000"/>
            <a:gd name="adj2" fmla="val 50000"/>
          </a:avLst>
        </a:prstGeom>
        <a:solidFill>
          <a:srgbClr val="9A0D24">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solidFill>
              <a:sysClr val="window" lastClr="FFFFFF"/>
            </a:solidFill>
            <a:latin typeface="Calibri"/>
            <a:ea typeface="+mn-ea"/>
            <a:cs typeface="+mn-cs"/>
          </a:endParaRPr>
        </a:p>
      </dsp:txBody>
      <dsp:txXfrm>
        <a:off x="7201705" y="1202406"/>
        <a:ext cx="297331" cy="180047"/>
      </dsp:txXfrm>
    </dsp:sp>
    <dsp:sp modelId="{01D4D384-3F5D-4D35-940C-655321DDE30F}">
      <dsp:nvSpPr>
        <dsp:cNvPr id="0" name=""/>
        <dsp:cNvSpPr/>
      </dsp:nvSpPr>
      <dsp:spPr>
        <a:xfrm>
          <a:off x="7749848" y="1106832"/>
          <a:ext cx="1205269" cy="556792"/>
        </a:xfrm>
        <a:prstGeom prst="roundRect">
          <a:avLst>
            <a:gd name="adj" fmla="val 10000"/>
          </a:avLst>
        </a:prstGeom>
        <a:solidFill>
          <a:srgbClr val="7A787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53340" numCol="1" spcCol="1270" anchor="t" anchorCtr="0">
          <a:noAutofit/>
        </a:bodyPr>
        <a:lstStyle/>
        <a:p>
          <a:pPr lvl="0" algn="l" defTabSz="622300">
            <a:lnSpc>
              <a:spcPct val="90000"/>
            </a:lnSpc>
            <a:spcBef>
              <a:spcPct val="0"/>
            </a:spcBef>
            <a:spcAft>
              <a:spcPct val="35000"/>
            </a:spcAft>
          </a:pPr>
          <a:r>
            <a:rPr lang="en-US" sz="1400" b="1" kern="1200" dirty="0" smtClean="0">
              <a:solidFill>
                <a:sysClr val="window" lastClr="FFFFFF"/>
              </a:solidFill>
              <a:latin typeface="Calibri"/>
              <a:ea typeface="+mn-ea"/>
              <a:cs typeface="+mn-cs"/>
            </a:rPr>
            <a:t>Impact</a:t>
          </a:r>
          <a:endParaRPr lang="en-US" sz="1400" b="1" kern="1200" dirty="0">
            <a:solidFill>
              <a:sysClr val="window" lastClr="FFFFFF"/>
            </a:solidFill>
            <a:latin typeface="Calibri"/>
            <a:ea typeface="+mn-ea"/>
            <a:cs typeface="+mn-cs"/>
          </a:endParaRPr>
        </a:p>
      </dsp:txBody>
      <dsp:txXfrm>
        <a:off x="7760720" y="1117704"/>
        <a:ext cx="1183525" cy="349451"/>
      </dsp:txXfrm>
    </dsp:sp>
    <dsp:sp modelId="{11BB8C1B-4137-4781-8311-724D3EFA85E3}">
      <dsp:nvSpPr>
        <dsp:cNvPr id="0" name=""/>
        <dsp:cNvSpPr/>
      </dsp:nvSpPr>
      <dsp:spPr>
        <a:xfrm>
          <a:off x="7996711" y="1478027"/>
          <a:ext cx="1205269" cy="1871775"/>
        </a:xfrm>
        <a:prstGeom prst="roundRect">
          <a:avLst>
            <a:gd name="adj" fmla="val 10000"/>
          </a:avLst>
        </a:prstGeom>
        <a:solidFill>
          <a:sysClr val="window" lastClr="FFFFFF">
            <a:alpha val="90000"/>
            <a:hueOff val="0"/>
            <a:satOff val="0"/>
            <a:lumOff val="0"/>
            <a:alphaOff val="0"/>
          </a:sysClr>
        </a:solidFill>
        <a:ln w="25400" cap="flat" cmpd="sng" algn="ctr">
          <a:solidFill>
            <a:srgbClr val="7A7876">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Increased knowledge on the model</a:t>
          </a:r>
          <a:endParaRPr lang="en-US" sz="1200" kern="1200" dirty="0">
            <a:solidFill>
              <a:sysClr val="windowText" lastClr="000000">
                <a:hueOff val="0"/>
                <a:satOff val="0"/>
                <a:lumOff val="0"/>
                <a:alphaOff val="0"/>
              </a:sysClr>
            </a:solidFill>
            <a:latin typeface="Calibri"/>
            <a:ea typeface="+mn-ea"/>
            <a:cs typeface="+mn-cs"/>
          </a:endParaRPr>
        </a:p>
      </dsp:txBody>
      <dsp:txXfrm>
        <a:off x="8032012" y="1513328"/>
        <a:ext cx="1134667" cy="1801173"/>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836124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DA98A5F-F399-44D0-9CB3-299D7DCBF6F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13542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237851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09549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3659578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1368146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910330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4057760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163615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88313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63927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A98A5F-F399-44D0-9CB3-299D7DCBF6F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133746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A98A5F-F399-44D0-9CB3-299D7DCBF6FF}"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451675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393554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417247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0DA98A5F-F399-44D0-9CB3-299D7DCBF6FF}" type="datetimeFigureOut">
              <a:rPr lang="en-US" smtClean="0"/>
              <a:t>3/26/2021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235419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DA98A5F-F399-44D0-9CB3-299D7DCBF6FF}"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5E704-61A5-47F5-880A-BB7A64742258}" type="slidenum">
              <a:rPr lang="en-US" smtClean="0"/>
              <a:t>‹#›</a:t>
            </a:fld>
            <a:endParaRPr lang="en-US"/>
          </a:p>
        </p:txBody>
      </p:sp>
    </p:spTree>
    <p:extLst>
      <p:ext uri="{BB962C8B-B14F-4D97-AF65-F5344CB8AC3E}">
        <p14:creationId xmlns:p14="http://schemas.microsoft.com/office/powerpoint/2010/main" val="3441630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DA98A5F-F399-44D0-9CB3-299D7DCBF6FF}" type="datetimeFigureOut">
              <a:rPr lang="en-US" smtClean="0"/>
              <a:t>3/26/2021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D35E704-61A5-47F5-880A-BB7A64742258}" type="slidenum">
              <a:rPr lang="en-US" smtClean="0"/>
              <a:t>‹#›</a:t>
            </a:fld>
            <a:endParaRPr lang="en-US"/>
          </a:p>
        </p:txBody>
      </p:sp>
    </p:spTree>
    <p:extLst>
      <p:ext uri="{BB962C8B-B14F-4D97-AF65-F5344CB8AC3E}">
        <p14:creationId xmlns:p14="http://schemas.microsoft.com/office/powerpoint/2010/main" val="813122754"/>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9397"/>
            <a:ext cx="10515600" cy="5687566"/>
          </a:xfrm>
        </p:spPr>
        <p:txBody>
          <a:bodyPr/>
          <a:lstStyle/>
          <a:p>
            <a:pPr marL="0" indent="0" algn="ctr">
              <a:buNone/>
            </a:pPr>
            <a:endParaRPr lang="en-US" b="1" dirty="0" smtClean="0"/>
          </a:p>
          <a:p>
            <a:pPr marL="0" indent="0" algn="ctr">
              <a:buNone/>
            </a:pPr>
            <a:endParaRPr lang="en-US" b="1" dirty="0"/>
          </a:p>
          <a:p>
            <a:pPr marL="0" indent="0" algn="ctr">
              <a:buNone/>
            </a:pPr>
            <a:r>
              <a:rPr lang="en-US" b="1" dirty="0" smtClean="0"/>
              <a:t>Logic M</a:t>
            </a:r>
            <a:r>
              <a:rPr lang="en-US" b="1" dirty="0" smtClean="0"/>
              <a:t>odel</a:t>
            </a:r>
            <a:endParaRPr lang="en-US" b="1" dirty="0" smtClean="0"/>
          </a:p>
          <a:p>
            <a:pPr marL="0" indent="0" algn="ctr">
              <a:buNone/>
            </a:pPr>
            <a:r>
              <a:rPr lang="en-US" dirty="0"/>
              <a:t> </a:t>
            </a:r>
          </a:p>
          <a:p>
            <a:pPr marL="0" indent="0" algn="ctr">
              <a:buNone/>
            </a:pPr>
            <a:r>
              <a:rPr lang="en-US" dirty="0"/>
              <a:t> </a:t>
            </a:r>
          </a:p>
          <a:p>
            <a:pPr marL="0" indent="0" algn="ctr">
              <a:buNone/>
            </a:pPr>
            <a:r>
              <a:rPr lang="en-US" dirty="0"/>
              <a:t>Student’s Name</a:t>
            </a:r>
            <a:br>
              <a:rPr lang="en-US" dirty="0"/>
            </a:br>
            <a:r>
              <a:rPr lang="en-US" dirty="0"/>
              <a:t>Department, University</a:t>
            </a:r>
            <a:br>
              <a:rPr lang="en-US" dirty="0"/>
            </a:br>
            <a:r>
              <a:rPr lang="en-US" dirty="0"/>
              <a:t>Course Number and Name</a:t>
            </a:r>
            <a:br>
              <a:rPr lang="en-US" dirty="0"/>
            </a:br>
            <a:r>
              <a:rPr lang="en-US" dirty="0"/>
              <a:t>Instructor’s Name</a:t>
            </a:r>
            <a:br>
              <a:rPr lang="en-US" dirty="0"/>
            </a:br>
            <a:r>
              <a:rPr lang="en-US" dirty="0"/>
              <a:t>Date</a:t>
            </a:r>
          </a:p>
          <a:p>
            <a:pPr marL="0" indent="0">
              <a:buNone/>
            </a:pPr>
            <a:endParaRPr lang="en-US" dirty="0"/>
          </a:p>
        </p:txBody>
      </p:sp>
    </p:spTree>
    <p:extLst>
      <p:ext uri="{BB962C8B-B14F-4D97-AF65-F5344CB8AC3E}">
        <p14:creationId xmlns:p14="http://schemas.microsoft.com/office/powerpoint/2010/main" val="393316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5155"/>
            <a:ext cx="10515600" cy="5661808"/>
          </a:xfrm>
        </p:spPr>
        <p:txBody>
          <a:bodyPr/>
          <a:lstStyle/>
          <a:p>
            <a:pPr marL="0" indent="0">
              <a:buNone/>
            </a:pPr>
            <a:r>
              <a:rPr lang="en-US" dirty="0" smtClean="0"/>
              <a:t>Reference List</a:t>
            </a:r>
          </a:p>
          <a:p>
            <a:pPr marL="0" indent="0">
              <a:buNone/>
            </a:pPr>
            <a:r>
              <a:rPr lang="en-US" dirty="0"/>
              <a:t>CommunityToolBox. (2021). Developing a logic model or theory of change. </a:t>
            </a:r>
            <a:r>
              <a:rPr lang="en-US" i="1" dirty="0"/>
              <a:t>Community Tool Box</a:t>
            </a:r>
            <a:r>
              <a:rPr lang="en-US" dirty="0"/>
              <a:t>.</a:t>
            </a:r>
          </a:p>
          <a:p>
            <a:pPr marL="0" indent="0">
              <a:buNone/>
            </a:pPr>
            <a:r>
              <a:rPr lang="en-US" dirty="0"/>
              <a:t>Kellogg, W. K. (2004). </a:t>
            </a:r>
            <a:r>
              <a:rPr lang="en-US" i="1" dirty="0"/>
              <a:t>Logic model development guide.</a:t>
            </a:r>
            <a:r>
              <a:rPr lang="en-US" dirty="0"/>
              <a:t> Miami: Battle Creek.</a:t>
            </a:r>
          </a:p>
          <a:p>
            <a:pPr marL="0" indent="0">
              <a:buNone/>
            </a:pPr>
            <a:r>
              <a:rPr lang="en-US" dirty="0"/>
              <a:t>Petersen, D., Deborah, P., &amp; Taylor, E. F. (2013). The logic model: The foundation to implement, study, and refine patient-centered medical home models. </a:t>
            </a:r>
            <a:r>
              <a:rPr lang="en-US" i="1" dirty="0"/>
              <a:t>Patient Centered Medical Home</a:t>
            </a:r>
            <a:r>
              <a:rPr lang="en-US" dirty="0"/>
              <a:t>.</a:t>
            </a:r>
          </a:p>
          <a:p>
            <a:pPr marL="0" indent="0">
              <a:buNone/>
            </a:pPr>
            <a:endParaRPr lang="en-US" dirty="0"/>
          </a:p>
        </p:txBody>
      </p:sp>
    </p:spTree>
    <p:extLst>
      <p:ext uri="{BB962C8B-B14F-4D97-AF65-F5344CB8AC3E}">
        <p14:creationId xmlns:p14="http://schemas.microsoft.com/office/powerpoint/2010/main" val="3002493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3867" y="1828799"/>
            <a:ext cx="7112000" cy="2404534"/>
          </a:xfrm>
        </p:spPr>
        <p:txBody>
          <a:bodyPr/>
          <a:lstStyle/>
          <a:p>
            <a:r>
              <a:rPr lang="en-US" dirty="0" smtClean="0"/>
              <a:t>Introduction to Logic Models</a:t>
            </a:r>
            <a:endParaRPr lang="en-US" dirty="0"/>
          </a:p>
        </p:txBody>
      </p:sp>
    </p:spTree>
    <p:extLst>
      <p:ext uri="{BB962C8B-B14F-4D97-AF65-F5344CB8AC3E}">
        <p14:creationId xmlns:p14="http://schemas.microsoft.com/office/powerpoint/2010/main" val="39117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6670"/>
            <a:ext cx="10515600" cy="720263"/>
          </a:xfrm>
        </p:spPr>
        <p:txBody>
          <a:bodyPr>
            <a:normAutofit fontScale="90000"/>
          </a:bodyPr>
          <a:lstStyle/>
          <a:p>
            <a:r>
              <a:rPr lang="en-US" dirty="0" smtClean="0"/>
              <a:t>Logic Models: An Overview</a:t>
            </a:r>
            <a:endParaRPr lang="en-US" dirty="0"/>
          </a:p>
        </p:txBody>
      </p:sp>
      <p:sp>
        <p:nvSpPr>
          <p:cNvPr id="3" name="Content Placeholder 2"/>
          <p:cNvSpPr>
            <a:spLocks noGrp="1"/>
          </p:cNvSpPr>
          <p:nvPr>
            <p:ph idx="1"/>
          </p:nvPr>
        </p:nvSpPr>
        <p:spPr>
          <a:xfrm>
            <a:off x="838200" y="1286933"/>
            <a:ext cx="10198994" cy="5046134"/>
          </a:xfrm>
        </p:spPr>
        <p:txBody>
          <a:bodyPr/>
          <a:lstStyle/>
          <a:p>
            <a:r>
              <a:rPr lang="en-US" dirty="0" smtClean="0"/>
              <a:t> </a:t>
            </a:r>
            <a:r>
              <a:rPr lang="en-US" dirty="0">
                <a:latin typeface="Arial" panose="020B0604020202020204" pitchFamily="34" charset="0"/>
                <a:cs typeface="Arial" panose="020B0604020202020204" pitchFamily="34" charset="0"/>
              </a:rPr>
              <a:t>A systematic and visual way to present and share your understanding of the relationships among the resources you have to operate your program, the activities you plan, and the changes or results you hope to </a:t>
            </a:r>
            <a:r>
              <a:rPr lang="en-US" dirty="0" smtClean="0">
                <a:latin typeface="Arial" panose="020B0604020202020204" pitchFamily="34" charset="0"/>
                <a:cs typeface="Arial" panose="020B0604020202020204" pitchFamily="34" charset="0"/>
              </a:rPr>
              <a:t>achieve. </a:t>
            </a:r>
          </a:p>
          <a:p>
            <a:pPr marL="0" indent="0">
              <a:buNone/>
            </a:pP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219759582"/>
              </p:ext>
            </p:extLst>
          </p:nvPr>
        </p:nvGraphicFramePr>
        <p:xfrm>
          <a:off x="1148090" y="3164864"/>
          <a:ext cx="9193646" cy="3168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2658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1065"/>
            <a:ext cx="10515600" cy="463639"/>
          </a:xfrm>
        </p:spPr>
        <p:txBody>
          <a:bodyPr>
            <a:normAutofit fontScale="90000"/>
          </a:bodyPr>
          <a:lstStyle/>
          <a:p>
            <a:r>
              <a:rPr lang="en-US" dirty="0" smtClean="0"/>
              <a:t>Resources </a:t>
            </a:r>
            <a:endParaRPr lang="en-US" dirty="0"/>
          </a:p>
        </p:txBody>
      </p:sp>
      <p:sp>
        <p:nvSpPr>
          <p:cNvPr id="3" name="Content Placeholder 2"/>
          <p:cNvSpPr>
            <a:spLocks noGrp="1"/>
          </p:cNvSpPr>
          <p:nvPr>
            <p:ph idx="1"/>
          </p:nvPr>
        </p:nvSpPr>
        <p:spPr>
          <a:xfrm>
            <a:off x="935865" y="1532586"/>
            <a:ext cx="10417935" cy="4450984"/>
          </a:xfrm>
        </p:spPr>
        <p:txBody>
          <a:bodyPr/>
          <a:lstStyle/>
          <a:p>
            <a:pPr marL="0" indent="0">
              <a:buNone/>
            </a:pPr>
            <a:r>
              <a:rPr lang="en-US" dirty="0" smtClean="0"/>
              <a:t> This component incorporates what is needed f</a:t>
            </a:r>
            <a:r>
              <a:rPr lang="en-US" dirty="0" smtClean="0"/>
              <a:t>or a program or a project to happen.</a:t>
            </a:r>
          </a:p>
          <a:p>
            <a:pPr marL="0" indent="0">
              <a:buNone/>
            </a:pPr>
            <a:endParaRPr lang="en-US" dirty="0"/>
          </a:p>
        </p:txBody>
      </p:sp>
      <p:sp>
        <p:nvSpPr>
          <p:cNvPr id="6" name="TextBox 5"/>
          <p:cNvSpPr txBox="1"/>
          <p:nvPr/>
        </p:nvSpPr>
        <p:spPr>
          <a:xfrm>
            <a:off x="1225116" y="2167141"/>
            <a:ext cx="4438650" cy="3816429"/>
          </a:xfrm>
          <a:prstGeom prst="rect">
            <a:avLst/>
          </a:prstGeom>
          <a:noFill/>
        </p:spPr>
        <p:txBody>
          <a:bodyPr wrap="square" rtlCol="0">
            <a:spAutoFit/>
          </a:bodyPr>
          <a:lstStyle/>
          <a:p>
            <a:r>
              <a:rPr lang="en-US" sz="2200" b="1" dirty="0" smtClean="0">
                <a:latin typeface="Arial" panose="020B0604020202020204" pitchFamily="34" charset="0"/>
                <a:cs typeface="Arial" panose="020B0604020202020204" pitchFamily="34" charset="0"/>
              </a:rPr>
              <a:t>Factors that enable resources:</a:t>
            </a:r>
            <a:endParaRPr lang="en-US" sz="22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Funding</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Existing </a:t>
            </a:r>
            <a:r>
              <a:rPr lang="en-US" sz="2200" dirty="0" smtClean="0">
                <a:latin typeface="Arial" panose="020B0604020202020204" pitchFamily="34" charset="0"/>
                <a:cs typeface="Arial" panose="020B0604020202020204" pitchFamily="34" charset="0"/>
              </a:rPr>
              <a:t>organizations</a:t>
            </a:r>
            <a:endParaRPr lang="en-US" sz="22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Potential </a:t>
            </a:r>
            <a:r>
              <a:rPr lang="en-US" sz="2200" dirty="0" smtClean="0">
                <a:latin typeface="Arial" panose="020B0604020202020204" pitchFamily="34" charset="0"/>
                <a:cs typeface="Arial" panose="020B0604020202020204" pitchFamily="34" charset="0"/>
              </a:rPr>
              <a:t>collaborating partners</a:t>
            </a:r>
            <a:endParaRPr lang="en-US" sz="22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Existing </a:t>
            </a:r>
            <a:r>
              <a:rPr lang="en-US" sz="2200" dirty="0" smtClean="0">
                <a:latin typeface="Arial" panose="020B0604020202020204" pitchFamily="34" charset="0"/>
                <a:cs typeface="Arial" panose="020B0604020202020204" pitchFamily="34" charset="0"/>
              </a:rPr>
              <a:t>organizational </a:t>
            </a:r>
            <a:r>
              <a:rPr lang="en-US" sz="2200" dirty="0">
                <a:latin typeface="Arial" panose="020B0604020202020204" pitchFamily="34" charset="0"/>
                <a:cs typeface="Arial" panose="020B0604020202020204" pitchFamily="34" charset="0"/>
              </a:rPr>
              <a:t>or </a:t>
            </a:r>
            <a:r>
              <a:rPr lang="en-US" sz="2200" dirty="0" smtClean="0">
                <a:latin typeface="Arial" panose="020B0604020202020204" pitchFamily="34" charset="0"/>
                <a:cs typeface="Arial" panose="020B0604020202020204" pitchFamily="34" charset="0"/>
              </a:rPr>
              <a:t>interpersonal networks</a:t>
            </a:r>
            <a:endParaRPr lang="en-US" sz="22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Staff &amp; </a:t>
            </a:r>
            <a:r>
              <a:rPr lang="en-US" sz="2200" dirty="0" smtClean="0">
                <a:latin typeface="Arial" panose="020B0604020202020204" pitchFamily="34" charset="0"/>
                <a:cs typeface="Arial" panose="020B0604020202020204" pitchFamily="34" charset="0"/>
              </a:rPr>
              <a:t>volunteers</a:t>
            </a:r>
            <a:endParaRPr lang="en-US" sz="22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Time</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Facilities </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Equipment </a:t>
            </a:r>
          </a:p>
          <a:p>
            <a:pPr marL="342900" indent="-342900">
              <a:buFont typeface="Wingdings" panose="05000000000000000000" pitchFamily="2" charset="2"/>
              <a:buChar char="§"/>
            </a:pPr>
            <a:r>
              <a:rPr lang="en-US" sz="2200" dirty="0">
                <a:latin typeface="Arial" panose="020B0604020202020204" pitchFamily="34" charset="0"/>
                <a:cs typeface="Arial" panose="020B0604020202020204" pitchFamily="34" charset="0"/>
              </a:rPr>
              <a:t>Supplies</a:t>
            </a:r>
          </a:p>
        </p:txBody>
      </p:sp>
      <p:sp>
        <p:nvSpPr>
          <p:cNvPr id="7" name="TextBox 6"/>
          <p:cNvSpPr txBox="1"/>
          <p:nvPr/>
        </p:nvSpPr>
        <p:spPr>
          <a:xfrm>
            <a:off x="6050682" y="2476234"/>
            <a:ext cx="4303932" cy="2868478"/>
          </a:xfrm>
          <a:prstGeom prst="rect">
            <a:avLst/>
          </a:prstGeom>
          <a:noFill/>
        </p:spPr>
        <p:txBody>
          <a:bodyPr wrap="square" rtlCol="0">
            <a:spAutoFit/>
          </a:bodyPr>
          <a:lstStyle/>
          <a:p>
            <a:pPr lvl="0">
              <a:spcBef>
                <a:spcPct val="20000"/>
              </a:spcBef>
            </a:pPr>
            <a:r>
              <a:rPr lang="en-US" sz="2200" b="1" dirty="0">
                <a:latin typeface="Arial" panose="020B0604020202020204" pitchFamily="34" charset="0"/>
                <a:ea typeface="Roboto Light" pitchFamily="2" charset="0"/>
                <a:cs typeface="Arial" panose="020B0604020202020204" pitchFamily="34" charset="0"/>
              </a:rPr>
              <a:t>F</a:t>
            </a:r>
            <a:r>
              <a:rPr lang="en-US" sz="2200" b="1" dirty="0" smtClean="0">
                <a:latin typeface="Arial" panose="020B0604020202020204" pitchFamily="34" charset="0"/>
                <a:ea typeface="Roboto Light" pitchFamily="2" charset="0"/>
                <a:cs typeface="Arial" panose="020B0604020202020204" pitchFamily="34" charset="0"/>
              </a:rPr>
              <a:t>actors that limit resources:</a:t>
            </a:r>
            <a:endParaRPr lang="en-US" sz="2200" b="1" dirty="0">
              <a:latin typeface="Arial" panose="020B0604020202020204" pitchFamily="34" charset="0"/>
              <a:ea typeface="Roboto Light" pitchFamily="2" charset="0"/>
              <a:cs typeface="Arial" panose="020B0604020202020204" pitchFamily="34" charset="0"/>
            </a:endParaRPr>
          </a:p>
          <a:p>
            <a:pPr marL="342900" lvl="0" indent="-342900">
              <a:spcBef>
                <a:spcPct val="20000"/>
              </a:spcBef>
              <a:buFont typeface="Wingdings" panose="05000000000000000000" pitchFamily="2" charset="2"/>
              <a:buChar char="§"/>
            </a:pPr>
            <a:r>
              <a:rPr lang="en-US" sz="2200" dirty="0" smtClean="0">
                <a:latin typeface="Arial" panose="020B0604020202020204" pitchFamily="34" charset="0"/>
                <a:ea typeface="Roboto Light" pitchFamily="2" charset="0"/>
                <a:cs typeface="Arial" panose="020B0604020202020204" pitchFamily="34" charset="0"/>
              </a:rPr>
              <a:t>Negative attitudes</a:t>
            </a:r>
            <a:endParaRPr lang="en-US" sz="2200" dirty="0">
              <a:latin typeface="Arial" panose="020B0604020202020204" pitchFamily="34" charset="0"/>
              <a:ea typeface="Roboto Light" pitchFamily="2" charset="0"/>
              <a:cs typeface="Arial" panose="020B0604020202020204" pitchFamily="34" charset="0"/>
            </a:endParaRPr>
          </a:p>
          <a:p>
            <a:pPr marL="342900" lvl="0" indent="-342900">
              <a:spcBef>
                <a:spcPct val="20000"/>
              </a:spcBef>
              <a:buFont typeface="Wingdings" panose="05000000000000000000" pitchFamily="2" charset="2"/>
              <a:buChar char="§"/>
            </a:pPr>
            <a:r>
              <a:rPr lang="en-US" sz="2200" dirty="0">
                <a:latin typeface="Arial" panose="020B0604020202020204" pitchFamily="34" charset="0"/>
                <a:ea typeface="Roboto Light" pitchFamily="2" charset="0"/>
                <a:cs typeface="Arial" panose="020B0604020202020204" pitchFamily="34" charset="0"/>
              </a:rPr>
              <a:t>Lack of </a:t>
            </a:r>
            <a:r>
              <a:rPr lang="en-US" sz="2200" dirty="0" smtClean="0">
                <a:latin typeface="Arial" panose="020B0604020202020204" pitchFamily="34" charset="0"/>
                <a:ea typeface="Roboto Light" pitchFamily="2" charset="0"/>
                <a:cs typeface="Arial" panose="020B0604020202020204" pitchFamily="34" charset="0"/>
              </a:rPr>
              <a:t>resources</a:t>
            </a:r>
            <a:endParaRPr lang="en-US" sz="2200" dirty="0">
              <a:latin typeface="Arial" panose="020B0604020202020204" pitchFamily="34" charset="0"/>
              <a:ea typeface="Roboto Light" pitchFamily="2" charset="0"/>
              <a:cs typeface="Arial" panose="020B0604020202020204" pitchFamily="34" charset="0"/>
            </a:endParaRPr>
          </a:p>
          <a:p>
            <a:pPr marL="342900" lvl="0" indent="-342900">
              <a:spcBef>
                <a:spcPct val="20000"/>
              </a:spcBef>
              <a:buFont typeface="Wingdings" panose="05000000000000000000" pitchFamily="2" charset="2"/>
              <a:buChar char="§"/>
            </a:pPr>
            <a:r>
              <a:rPr lang="en-US" sz="2200" dirty="0">
                <a:latin typeface="Arial" panose="020B0604020202020204" pitchFamily="34" charset="0"/>
                <a:ea typeface="Roboto Light" pitchFamily="2" charset="0"/>
                <a:cs typeface="Arial" panose="020B0604020202020204" pitchFamily="34" charset="0"/>
              </a:rPr>
              <a:t>Policies</a:t>
            </a:r>
          </a:p>
          <a:p>
            <a:pPr marL="342900" lvl="0" indent="-342900">
              <a:spcBef>
                <a:spcPct val="20000"/>
              </a:spcBef>
              <a:buFont typeface="Wingdings" panose="05000000000000000000" pitchFamily="2" charset="2"/>
              <a:buChar char="§"/>
            </a:pPr>
            <a:r>
              <a:rPr lang="en-US" sz="2200" dirty="0">
                <a:latin typeface="Arial" panose="020B0604020202020204" pitchFamily="34" charset="0"/>
                <a:ea typeface="Roboto Light" pitchFamily="2" charset="0"/>
                <a:cs typeface="Arial" panose="020B0604020202020204" pitchFamily="34" charset="0"/>
              </a:rPr>
              <a:t>Laws</a:t>
            </a:r>
          </a:p>
          <a:p>
            <a:pPr marL="342900" lvl="0" indent="-342900">
              <a:spcBef>
                <a:spcPct val="20000"/>
              </a:spcBef>
              <a:buFont typeface="Wingdings" panose="05000000000000000000" pitchFamily="2" charset="2"/>
              <a:buChar char="§"/>
            </a:pPr>
            <a:r>
              <a:rPr lang="en-US" sz="2200" dirty="0">
                <a:latin typeface="Arial" panose="020B0604020202020204" pitchFamily="34" charset="0"/>
                <a:ea typeface="Roboto Light" pitchFamily="2" charset="0"/>
                <a:cs typeface="Arial" panose="020B0604020202020204" pitchFamily="34" charset="0"/>
              </a:rPr>
              <a:t>Regulations</a:t>
            </a:r>
          </a:p>
          <a:p>
            <a:pPr marL="342900" lvl="0" indent="-342900">
              <a:spcBef>
                <a:spcPct val="20000"/>
              </a:spcBef>
              <a:buFont typeface="Wingdings" panose="05000000000000000000" pitchFamily="2" charset="2"/>
              <a:buChar char="§"/>
            </a:pPr>
            <a:r>
              <a:rPr lang="en-US" sz="2200" dirty="0">
                <a:latin typeface="Arial" panose="020B0604020202020204" pitchFamily="34" charset="0"/>
                <a:ea typeface="Roboto Light" pitchFamily="2" charset="0"/>
                <a:cs typeface="Arial" panose="020B0604020202020204" pitchFamily="34" charset="0"/>
              </a:rPr>
              <a:t>Geography</a:t>
            </a:r>
          </a:p>
        </p:txBody>
      </p:sp>
    </p:spTree>
    <p:extLst>
      <p:ext uri="{BB962C8B-B14F-4D97-AF65-F5344CB8AC3E}">
        <p14:creationId xmlns:p14="http://schemas.microsoft.com/office/powerpoint/2010/main" val="3099441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706" y="506792"/>
            <a:ext cx="8331558" cy="665185"/>
          </a:xfrm>
        </p:spPr>
        <p:txBody>
          <a:bodyPr>
            <a:normAutofit fontScale="90000"/>
          </a:bodyPr>
          <a:lstStyle/>
          <a:p>
            <a:r>
              <a:rPr lang="en-US" dirty="0" smtClean="0"/>
              <a:t>Activities </a:t>
            </a:r>
            <a:endParaRPr lang="en-US" dirty="0"/>
          </a:p>
        </p:txBody>
      </p:sp>
      <p:sp>
        <p:nvSpPr>
          <p:cNvPr id="3" name="Content Placeholder 2"/>
          <p:cNvSpPr>
            <a:spLocks noGrp="1"/>
          </p:cNvSpPr>
          <p:nvPr>
            <p:ph idx="1"/>
          </p:nvPr>
        </p:nvSpPr>
        <p:spPr>
          <a:xfrm>
            <a:off x="1519706" y="1171977"/>
            <a:ext cx="9834093" cy="5004986"/>
          </a:xfrm>
        </p:spPr>
        <p:txBody>
          <a:bodyPr/>
          <a:lstStyle/>
          <a:p>
            <a:r>
              <a:rPr lang="en-US" dirty="0" smtClean="0"/>
              <a:t> The c</a:t>
            </a:r>
            <a:r>
              <a:rPr lang="en-US" dirty="0" smtClean="0"/>
              <a:t>omponent seeks to explain how the </a:t>
            </a:r>
            <a:r>
              <a:rPr lang="en-US" dirty="0" smtClean="0"/>
              <a:t>resources will be utilized to </a:t>
            </a:r>
            <a:r>
              <a:rPr lang="en-US" dirty="0"/>
              <a:t>direct the course of </a:t>
            </a:r>
            <a:r>
              <a:rPr lang="en-US" dirty="0" smtClean="0"/>
              <a:t>change. </a:t>
            </a:r>
          </a:p>
          <a:p>
            <a:pPr marL="0" indent="0">
              <a:buNone/>
            </a:pPr>
            <a:endParaRPr lang="en-US" dirty="0"/>
          </a:p>
        </p:txBody>
      </p:sp>
      <p:sp>
        <p:nvSpPr>
          <p:cNvPr id="4" name="TextBox 3"/>
          <p:cNvSpPr txBox="1"/>
          <p:nvPr/>
        </p:nvSpPr>
        <p:spPr>
          <a:xfrm>
            <a:off x="1870416" y="2434230"/>
            <a:ext cx="4296678" cy="3416320"/>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Products</a:t>
            </a:r>
          </a:p>
          <a:p>
            <a:pPr marL="800100" lvl="1" indent="-342900">
              <a:buFont typeface="Wingdings" panose="05000000000000000000" pitchFamily="2" charset="2"/>
              <a:buChar char="§"/>
            </a:pPr>
            <a:r>
              <a:rPr lang="en-US" sz="2400" dirty="0">
                <a:latin typeface="Arial" panose="020B0604020202020204" pitchFamily="34" charset="0"/>
                <a:cs typeface="Arial" panose="020B0604020202020204" pitchFamily="34" charset="0"/>
              </a:rPr>
              <a:t>Promoting materials</a:t>
            </a:r>
          </a:p>
          <a:p>
            <a:pPr marL="800100" lvl="1" indent="-342900">
              <a:buFont typeface="Wingdings" panose="05000000000000000000" pitchFamily="2" charset="2"/>
              <a:buChar char="§"/>
            </a:pPr>
            <a:r>
              <a:rPr lang="en-US" sz="2400" dirty="0">
                <a:latin typeface="Arial" panose="020B0604020202020204" pitchFamily="34" charset="0"/>
                <a:cs typeface="Arial" panose="020B0604020202020204" pitchFamily="34" charset="0"/>
              </a:rPr>
              <a:t>Providing educational </a:t>
            </a:r>
            <a:r>
              <a:rPr lang="en-US" sz="2400" dirty="0" smtClean="0">
                <a:latin typeface="Arial" panose="020B0604020202020204" pitchFamily="34" charset="0"/>
                <a:cs typeface="Arial" panose="020B0604020202020204" pitchFamily="34" charset="0"/>
              </a:rPr>
              <a:t>curricula</a:t>
            </a:r>
            <a:br>
              <a:rPr lang="en-US" sz="2400"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Services</a:t>
            </a:r>
          </a:p>
          <a:p>
            <a:pPr marL="800100" lvl="1" indent="-342900">
              <a:buFont typeface="Wingdings" panose="05000000000000000000" pitchFamily="2" charset="2"/>
              <a:buChar char="§"/>
            </a:pPr>
            <a:r>
              <a:rPr lang="en-US" sz="2400" dirty="0">
                <a:latin typeface="Arial" panose="020B0604020202020204" pitchFamily="34" charset="0"/>
                <a:cs typeface="Arial" panose="020B0604020202020204" pitchFamily="34" charset="0"/>
              </a:rPr>
              <a:t>Educating and training</a:t>
            </a:r>
          </a:p>
          <a:p>
            <a:pPr marL="800100" lvl="1" indent="-342900">
              <a:buFont typeface="Wingdings" panose="05000000000000000000" pitchFamily="2" charset="2"/>
              <a:buChar char="§"/>
            </a:pPr>
            <a:r>
              <a:rPr lang="en-US" sz="2400" dirty="0">
                <a:latin typeface="Arial" panose="020B0604020202020204" pitchFamily="34" charset="0"/>
                <a:cs typeface="Arial" panose="020B0604020202020204" pitchFamily="34" charset="0"/>
              </a:rPr>
              <a:t>Counseling</a:t>
            </a:r>
          </a:p>
          <a:p>
            <a:pPr marL="800100" lvl="1" indent="-342900">
              <a:buFont typeface="Wingdings" panose="05000000000000000000" pitchFamily="2" charset="2"/>
              <a:buChar char="§"/>
            </a:pPr>
            <a:r>
              <a:rPr lang="en-US" sz="2400" dirty="0">
                <a:latin typeface="Arial" panose="020B0604020202020204" pitchFamily="34" charset="0"/>
                <a:cs typeface="Arial" panose="020B0604020202020204" pitchFamily="34" charset="0"/>
              </a:rPr>
              <a:t>Health screening</a:t>
            </a:r>
          </a:p>
        </p:txBody>
      </p:sp>
      <p:sp>
        <p:nvSpPr>
          <p:cNvPr id="5" name="TextBox 4"/>
          <p:cNvSpPr txBox="1"/>
          <p:nvPr/>
        </p:nvSpPr>
        <p:spPr>
          <a:xfrm>
            <a:off x="6622743" y="2434230"/>
            <a:ext cx="4275406" cy="2677656"/>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Infrastructure</a:t>
            </a:r>
            <a:endParaRPr lang="en-US" sz="2400" b="1" dirty="0">
              <a:latin typeface="Arial" panose="020B0604020202020204" pitchFamily="34" charset="0"/>
              <a:cs typeface="Arial" panose="020B0604020202020204" pitchFamily="34" charset="0"/>
            </a:endParaRPr>
          </a:p>
          <a:p>
            <a:pPr marL="800100" lvl="1" indent="-3429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Enhancing infrastructure</a:t>
            </a:r>
            <a:endParaRPr lang="en-US" sz="2400" dirty="0">
              <a:latin typeface="Arial" panose="020B0604020202020204" pitchFamily="34" charset="0"/>
              <a:cs typeface="Arial" panose="020B0604020202020204" pitchFamily="34" charset="0"/>
            </a:endParaRPr>
          </a:p>
          <a:p>
            <a:pPr marL="800100" lvl="1" indent="-3429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Building relationships, collaborating</a:t>
            </a:r>
            <a:endParaRPr lang="en-US" sz="2400" dirty="0">
              <a:latin typeface="Arial" panose="020B0604020202020204" pitchFamily="34" charset="0"/>
              <a:cs typeface="Arial" panose="020B0604020202020204" pitchFamily="34" charset="0"/>
            </a:endParaRPr>
          </a:p>
          <a:p>
            <a:pPr marL="800100" lvl="1" indent="-3429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Building capacity (for desired results)</a:t>
            </a:r>
            <a:endParaRPr lang="en-US" sz="4800" dirty="0" smtClean="0">
              <a:solidFill>
                <a:schemeClr val="tx1">
                  <a:lumMod val="85000"/>
                  <a:lumOff val="1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181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r>
              <a:rPr lang="en-US" dirty="0" smtClean="0"/>
              <a:t>Outputs</a:t>
            </a:r>
            <a:endParaRPr lang="en-US" dirty="0"/>
          </a:p>
        </p:txBody>
      </p:sp>
      <p:sp>
        <p:nvSpPr>
          <p:cNvPr id="3" name="Content Placeholder 2"/>
          <p:cNvSpPr>
            <a:spLocks noGrp="1"/>
          </p:cNvSpPr>
          <p:nvPr>
            <p:ph idx="1"/>
          </p:nvPr>
        </p:nvSpPr>
        <p:spPr>
          <a:xfrm>
            <a:off x="838200" y="1287888"/>
            <a:ext cx="10515600" cy="4889075"/>
          </a:xfrm>
        </p:spPr>
        <p:txBody>
          <a:bodyPr/>
          <a:lstStyle/>
          <a:p>
            <a:pPr marL="0" indent="0">
              <a:buNone/>
            </a:pPr>
            <a:r>
              <a:rPr lang="en-US" dirty="0" smtClean="0"/>
              <a:t>This l</a:t>
            </a:r>
            <a:r>
              <a:rPr lang="en-US" dirty="0" smtClean="0"/>
              <a:t>ogic model component indicates evidence that </a:t>
            </a:r>
            <a:r>
              <a:rPr lang="en-US" dirty="0" smtClean="0"/>
              <a:t>activities were performed as planned. </a:t>
            </a:r>
          </a:p>
          <a:p>
            <a:pPr>
              <a:spcBef>
                <a:spcPct val="20000"/>
              </a:spcBef>
            </a:pPr>
            <a:r>
              <a:rPr lang="en-US" dirty="0" smtClean="0">
                <a:latin typeface="Arial" panose="020B0604020202020204" pitchFamily="34" charset="0"/>
                <a:ea typeface="Roboto Light" pitchFamily="2" charset="0"/>
                <a:cs typeface="Arial" panose="020B0604020202020204" pitchFamily="34" charset="0"/>
              </a:rPr>
              <a:t>Number </a:t>
            </a:r>
            <a:r>
              <a:rPr lang="en-US" dirty="0">
                <a:latin typeface="Arial" panose="020B0604020202020204" pitchFamily="34" charset="0"/>
                <a:ea typeface="Roboto Light" pitchFamily="2" charset="0"/>
                <a:cs typeface="Arial" panose="020B0604020202020204" pitchFamily="34" charset="0"/>
              </a:rPr>
              <a:t>of classes </a:t>
            </a:r>
            <a:r>
              <a:rPr lang="en-US" dirty="0" smtClean="0">
                <a:latin typeface="Arial" panose="020B0604020202020204" pitchFamily="34" charset="0"/>
                <a:ea typeface="Roboto Light" pitchFamily="2" charset="0"/>
                <a:cs typeface="Arial" panose="020B0604020202020204" pitchFamily="34" charset="0"/>
              </a:rPr>
              <a:t>taught</a:t>
            </a:r>
          </a:p>
          <a:p>
            <a:pPr>
              <a:spcBef>
                <a:spcPct val="20000"/>
              </a:spcBef>
            </a:pPr>
            <a:r>
              <a:rPr lang="en-US" dirty="0">
                <a:latin typeface="Arial" panose="020B0604020202020204" pitchFamily="34" charset="0"/>
                <a:ea typeface="Roboto Light" pitchFamily="2" charset="0"/>
                <a:cs typeface="Arial" panose="020B0604020202020204" pitchFamily="34" charset="0"/>
              </a:rPr>
              <a:t>M</a:t>
            </a:r>
            <a:r>
              <a:rPr lang="en-US" dirty="0" smtClean="0">
                <a:latin typeface="Arial" panose="020B0604020202020204" pitchFamily="34" charset="0"/>
                <a:ea typeface="Roboto Light" pitchFamily="2" charset="0"/>
                <a:cs typeface="Arial" panose="020B0604020202020204" pitchFamily="34" charset="0"/>
              </a:rPr>
              <a:t>eetings held</a:t>
            </a:r>
          </a:p>
          <a:p>
            <a:pPr>
              <a:spcBef>
                <a:spcPct val="20000"/>
              </a:spcBef>
            </a:pPr>
            <a:r>
              <a:rPr lang="en-US" dirty="0" smtClean="0">
                <a:latin typeface="Arial" panose="020B0604020202020204" pitchFamily="34" charset="0"/>
                <a:ea typeface="Roboto Light" pitchFamily="2" charset="0"/>
                <a:cs typeface="Arial" panose="020B0604020202020204" pitchFamily="34" charset="0"/>
              </a:rPr>
              <a:t>Program </a:t>
            </a:r>
            <a:r>
              <a:rPr lang="en-US" dirty="0">
                <a:latin typeface="Arial" panose="020B0604020202020204" pitchFamily="34" charset="0"/>
                <a:ea typeface="Roboto Light" pitchFamily="2" charset="0"/>
                <a:cs typeface="Arial" panose="020B0604020202020204" pitchFamily="34" charset="0"/>
              </a:rPr>
              <a:t>participation </a:t>
            </a:r>
            <a:r>
              <a:rPr lang="en-US" dirty="0" smtClean="0">
                <a:latin typeface="Arial" panose="020B0604020202020204" pitchFamily="34" charset="0"/>
                <a:ea typeface="Roboto Light" pitchFamily="2" charset="0"/>
                <a:cs typeface="Arial" panose="020B0604020202020204" pitchFamily="34" charset="0"/>
              </a:rPr>
              <a:t>rates</a:t>
            </a:r>
          </a:p>
          <a:p>
            <a:pPr>
              <a:spcBef>
                <a:spcPct val="20000"/>
              </a:spcBef>
            </a:pPr>
            <a:r>
              <a:rPr lang="en-US" dirty="0" smtClean="0">
                <a:latin typeface="Arial" panose="020B0604020202020204" pitchFamily="34" charset="0"/>
                <a:ea typeface="Roboto Light" pitchFamily="2" charset="0"/>
                <a:cs typeface="Arial" panose="020B0604020202020204" pitchFamily="34" charset="0"/>
              </a:rPr>
              <a:t>Demography</a:t>
            </a:r>
            <a:endParaRPr lang="en-US" dirty="0">
              <a:latin typeface="Arial" panose="020B0604020202020204" pitchFamily="34" charset="0"/>
              <a:ea typeface="Roboto Light" pitchFamily="2" charset="0"/>
              <a:cs typeface="Arial" panose="020B0604020202020204" pitchFamily="34" charset="0"/>
            </a:endParaRPr>
          </a:p>
          <a:p>
            <a:pPr marL="0" indent="0">
              <a:spcBef>
                <a:spcPct val="20000"/>
              </a:spcBef>
              <a:buNone/>
            </a:pPr>
            <a:endParaRPr lang="en-US" dirty="0">
              <a:latin typeface="Arial" panose="020B0604020202020204" pitchFamily="34" charset="0"/>
              <a:ea typeface="Roboto Light" pitchFamily="2"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435988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5489"/>
          </a:xfrm>
        </p:spPr>
        <p:txBody>
          <a:bodyPr/>
          <a:lstStyle/>
          <a:p>
            <a:r>
              <a:rPr lang="en-US" dirty="0" smtClean="0"/>
              <a:t>Outcome</a:t>
            </a:r>
            <a:endParaRPr lang="en-US" dirty="0"/>
          </a:p>
        </p:txBody>
      </p:sp>
      <p:sp>
        <p:nvSpPr>
          <p:cNvPr id="3" name="Content Placeholder 2"/>
          <p:cNvSpPr>
            <a:spLocks noGrp="1"/>
          </p:cNvSpPr>
          <p:nvPr>
            <p:ph idx="1"/>
          </p:nvPr>
        </p:nvSpPr>
        <p:spPr>
          <a:xfrm>
            <a:off x="838200" y="1210614"/>
            <a:ext cx="10366420" cy="4351338"/>
          </a:xfrm>
        </p:spPr>
        <p:txBody>
          <a:bodyPr/>
          <a:lstStyle/>
          <a:p>
            <a:pPr marL="0" indent="0">
              <a:buNone/>
            </a:pPr>
            <a:r>
              <a:rPr lang="en-US" dirty="0" smtClean="0"/>
              <a:t>What </a:t>
            </a:r>
            <a:r>
              <a:rPr lang="en-US" dirty="0"/>
              <a:t>kinds of changes came about as a direct or indirect effect of the activities</a:t>
            </a:r>
            <a:r>
              <a:rPr lang="en-US" dirty="0" smtClean="0"/>
              <a:t>?</a:t>
            </a:r>
          </a:p>
          <a:p>
            <a:pPr marL="0" indent="0">
              <a:buNone/>
            </a:pPr>
            <a:r>
              <a:rPr lang="en-US" dirty="0" smtClean="0"/>
              <a:t>Changes in:</a:t>
            </a:r>
          </a:p>
          <a:p>
            <a:pPr lvl="0">
              <a:spcBef>
                <a:spcPct val="20000"/>
              </a:spcBef>
            </a:pPr>
            <a:r>
              <a:rPr lang="en-US" dirty="0">
                <a:latin typeface="Arial" panose="020B0604020202020204" pitchFamily="34" charset="0"/>
                <a:ea typeface="Roboto Light" pitchFamily="2" charset="0"/>
                <a:cs typeface="Arial" panose="020B0604020202020204" pitchFamily="34" charset="0"/>
              </a:rPr>
              <a:t>Attitudes</a:t>
            </a:r>
          </a:p>
          <a:p>
            <a:pPr lvl="0">
              <a:spcBef>
                <a:spcPct val="20000"/>
              </a:spcBef>
            </a:pPr>
            <a:r>
              <a:rPr lang="en-US" dirty="0">
                <a:latin typeface="Arial" panose="020B0604020202020204" pitchFamily="34" charset="0"/>
                <a:ea typeface="Roboto Light" pitchFamily="2" charset="0"/>
                <a:cs typeface="Arial" panose="020B0604020202020204" pitchFamily="34" charset="0"/>
              </a:rPr>
              <a:t>Behaviors</a:t>
            </a:r>
          </a:p>
          <a:p>
            <a:pPr lvl="0">
              <a:spcBef>
                <a:spcPct val="20000"/>
              </a:spcBef>
            </a:pPr>
            <a:r>
              <a:rPr lang="en-US" dirty="0">
                <a:latin typeface="Arial" panose="020B0604020202020204" pitchFamily="34" charset="0"/>
                <a:ea typeface="Roboto Light" pitchFamily="2" charset="0"/>
                <a:cs typeface="Arial" panose="020B0604020202020204" pitchFamily="34" charset="0"/>
              </a:rPr>
              <a:t>Knowledge </a:t>
            </a:r>
          </a:p>
          <a:p>
            <a:pPr lvl="0">
              <a:spcBef>
                <a:spcPct val="20000"/>
              </a:spcBef>
            </a:pPr>
            <a:r>
              <a:rPr lang="en-US" dirty="0">
                <a:latin typeface="Arial" panose="020B0604020202020204" pitchFamily="34" charset="0"/>
                <a:ea typeface="Roboto Light" pitchFamily="2" charset="0"/>
                <a:cs typeface="Arial" panose="020B0604020202020204" pitchFamily="34" charset="0"/>
              </a:rPr>
              <a:t>Skills</a:t>
            </a:r>
          </a:p>
          <a:p>
            <a:pPr lvl="0">
              <a:spcBef>
                <a:spcPct val="20000"/>
              </a:spcBef>
            </a:pPr>
            <a:r>
              <a:rPr lang="en-US" dirty="0" smtClean="0">
                <a:latin typeface="Arial" panose="020B0604020202020204" pitchFamily="34" charset="0"/>
                <a:ea typeface="Roboto Light" pitchFamily="2" charset="0"/>
                <a:cs typeface="Arial" panose="020B0604020202020204" pitchFamily="34" charset="0"/>
              </a:rPr>
              <a:t>Level </a:t>
            </a:r>
            <a:r>
              <a:rPr lang="en-US" dirty="0">
                <a:latin typeface="Arial" panose="020B0604020202020204" pitchFamily="34" charset="0"/>
                <a:ea typeface="Roboto Light" pitchFamily="2" charset="0"/>
                <a:cs typeface="Arial" panose="020B0604020202020204" pitchFamily="34" charset="0"/>
              </a:rPr>
              <a:t>of functioning</a:t>
            </a:r>
            <a:endParaRPr lang="en-US" sz="5400" dirty="0" smtClean="0">
              <a:solidFill>
                <a:schemeClr val="tx1">
                  <a:lumMod val="85000"/>
                  <a:lumOff val="15000"/>
                </a:schemeClr>
              </a:solidFill>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275023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6700"/>
          </a:xfrm>
        </p:spPr>
        <p:txBody>
          <a:bodyPr>
            <a:normAutofit fontScale="90000"/>
          </a:bodyPr>
          <a:lstStyle/>
          <a:p>
            <a:r>
              <a:rPr lang="en-US" dirty="0" smtClean="0"/>
              <a:t>Impact</a:t>
            </a:r>
            <a:endParaRPr lang="en-US" dirty="0"/>
          </a:p>
        </p:txBody>
      </p:sp>
      <p:sp>
        <p:nvSpPr>
          <p:cNvPr id="3" name="Content Placeholder 2"/>
          <p:cNvSpPr>
            <a:spLocks noGrp="1"/>
          </p:cNvSpPr>
          <p:nvPr>
            <p:ph idx="1"/>
          </p:nvPr>
        </p:nvSpPr>
        <p:spPr>
          <a:xfrm>
            <a:off x="838200" y="1081826"/>
            <a:ext cx="10515600" cy="4351338"/>
          </a:xfrm>
        </p:spPr>
        <p:txBody>
          <a:bodyPr/>
          <a:lstStyle/>
          <a:p>
            <a:pPr marL="0" indent="0">
              <a:buNone/>
            </a:pPr>
            <a:r>
              <a:rPr lang="en-US" dirty="0" smtClean="0">
                <a:latin typeface="Arial" panose="020B0604020202020204" pitchFamily="34" charset="0"/>
                <a:cs typeface="Arial" panose="020B0604020202020204" pitchFamily="34" charset="0"/>
              </a:rPr>
              <a:t>C</a:t>
            </a:r>
            <a:r>
              <a:rPr lang="en-US" dirty="0" smtClean="0">
                <a:latin typeface="Arial" panose="020B0604020202020204" pitchFamily="34" charset="0"/>
                <a:ea typeface="Roboto Light" pitchFamily="2" charset="0"/>
                <a:cs typeface="Arial" panose="020B0604020202020204" pitchFamily="34" charset="0"/>
              </a:rPr>
              <a:t>hanges </a:t>
            </a:r>
            <a:r>
              <a:rPr lang="en-US" dirty="0">
                <a:latin typeface="Arial" panose="020B0604020202020204" pitchFamily="34" charset="0"/>
                <a:ea typeface="Roboto Light" pitchFamily="2" charset="0"/>
                <a:cs typeface="Arial" panose="020B0604020202020204" pitchFamily="34" charset="0"/>
              </a:rPr>
              <a:t>expected to result from program </a:t>
            </a:r>
            <a:r>
              <a:rPr lang="en-US" dirty="0" smtClean="0">
                <a:latin typeface="Arial" panose="020B0604020202020204" pitchFamily="34" charset="0"/>
                <a:ea typeface="Roboto Light" pitchFamily="2" charset="0"/>
                <a:cs typeface="Arial" panose="020B0604020202020204" pitchFamily="34" charset="0"/>
              </a:rPr>
              <a:t>activities.</a:t>
            </a:r>
            <a:endParaRPr lang="en-US" dirty="0">
              <a:latin typeface="Arial" panose="020B0604020202020204" pitchFamily="34" charset="0"/>
              <a:ea typeface="Roboto Light" pitchFamily="2" charset="0"/>
              <a:cs typeface="Arial" panose="020B0604020202020204" pitchFamily="34" charset="0"/>
            </a:endParaRPr>
          </a:p>
          <a:p>
            <a:pPr marL="0" lvl="0" indent="0">
              <a:spcBef>
                <a:spcPct val="20000"/>
              </a:spcBef>
              <a:buNone/>
            </a:pPr>
            <a:r>
              <a:rPr lang="en-US" sz="2400" dirty="0" smtClean="0">
                <a:latin typeface="Arial" panose="020B0604020202020204" pitchFamily="34" charset="0"/>
                <a:ea typeface="Roboto Light" pitchFamily="2" charset="0"/>
                <a:cs typeface="Arial" panose="020B0604020202020204" pitchFamily="34" charset="0"/>
              </a:rPr>
              <a:t/>
            </a:r>
            <a:br>
              <a:rPr lang="en-US" sz="2400" dirty="0" smtClean="0">
                <a:latin typeface="Arial" panose="020B0604020202020204" pitchFamily="34" charset="0"/>
                <a:ea typeface="Roboto Light" pitchFamily="2" charset="0"/>
                <a:cs typeface="Arial" panose="020B0604020202020204" pitchFamily="34" charset="0"/>
              </a:rPr>
            </a:br>
            <a:r>
              <a:rPr lang="en-US" sz="2400" dirty="0">
                <a:latin typeface="Arial" panose="020B0604020202020204" pitchFamily="34" charset="0"/>
                <a:ea typeface="Roboto Light" pitchFamily="2" charset="0"/>
                <a:cs typeface="Arial" panose="020B0604020202020204" pitchFamily="34" charset="0"/>
              </a:rPr>
              <a:t>I</a:t>
            </a:r>
            <a:r>
              <a:rPr lang="en-US" sz="2400" dirty="0" smtClean="0">
                <a:latin typeface="Arial" panose="020B0604020202020204" pitchFamily="34" charset="0"/>
                <a:ea typeface="Roboto Light" pitchFamily="2" charset="0"/>
                <a:cs typeface="Arial" panose="020B0604020202020204" pitchFamily="34" charset="0"/>
              </a:rPr>
              <a:t>mpacts should be </a:t>
            </a:r>
            <a:r>
              <a:rPr lang="en-US" sz="2400" b="1" dirty="0" smtClean="0">
                <a:latin typeface="Arial" panose="020B0604020202020204" pitchFamily="34" charset="0"/>
                <a:ea typeface="Roboto Light" pitchFamily="2" charset="0"/>
                <a:cs typeface="Arial" panose="020B0604020202020204" pitchFamily="34" charset="0"/>
              </a:rPr>
              <a:t>S.M.A.R.T.</a:t>
            </a:r>
          </a:p>
          <a:p>
            <a:pPr marL="800100" lvl="1" indent="-342900">
              <a:spcBef>
                <a:spcPct val="20000"/>
              </a:spcBef>
              <a:buFont typeface="Wingdings" panose="05000000000000000000" pitchFamily="2" charset="2"/>
              <a:buChar char="§"/>
            </a:pPr>
            <a:r>
              <a:rPr lang="en-US" dirty="0">
                <a:latin typeface="Arial" panose="020B0604020202020204" pitchFamily="34" charset="0"/>
                <a:cs typeface="Arial" panose="020B0604020202020204" pitchFamily="34" charset="0"/>
              </a:rPr>
              <a:t>	Specific</a:t>
            </a:r>
          </a:p>
          <a:p>
            <a:pPr marL="800100" lvl="1" indent="-342900">
              <a:spcBef>
                <a:spcPct val="20000"/>
              </a:spcBef>
              <a:buFont typeface="Wingdings" panose="05000000000000000000" pitchFamily="2" charset="2"/>
              <a:buChar char="§"/>
            </a:pPr>
            <a:r>
              <a:rPr lang="en-US" dirty="0">
                <a:latin typeface="Arial" panose="020B0604020202020204" pitchFamily="34" charset="0"/>
                <a:cs typeface="Arial" panose="020B0604020202020204" pitchFamily="34" charset="0"/>
              </a:rPr>
              <a:t>	Measurable</a:t>
            </a:r>
          </a:p>
          <a:p>
            <a:pPr marL="800100" lvl="1" indent="-342900">
              <a:spcBef>
                <a:spcPct val="20000"/>
              </a:spcBef>
              <a:buFont typeface="Wingdings" panose="05000000000000000000" pitchFamily="2" charset="2"/>
              <a:buChar char="§"/>
            </a:pPr>
            <a:r>
              <a:rPr lang="en-US" dirty="0">
                <a:latin typeface="Arial" panose="020B0604020202020204" pitchFamily="34" charset="0"/>
                <a:cs typeface="Arial" panose="020B0604020202020204" pitchFamily="34" charset="0"/>
              </a:rPr>
              <a:t>	Attainable</a:t>
            </a:r>
          </a:p>
          <a:p>
            <a:pPr marL="800100" lvl="1" indent="-342900">
              <a:spcBef>
                <a:spcPct val="20000"/>
              </a:spcBef>
              <a:buFont typeface="Wingdings" panose="05000000000000000000" pitchFamily="2" charset="2"/>
              <a:buChar char="§"/>
            </a:pPr>
            <a:r>
              <a:rPr lang="en-US" dirty="0">
                <a:latin typeface="Arial" panose="020B0604020202020204" pitchFamily="34" charset="0"/>
                <a:cs typeface="Arial" panose="020B0604020202020204" pitchFamily="34" charset="0"/>
              </a:rPr>
              <a:t>	Realistic</a:t>
            </a:r>
          </a:p>
          <a:p>
            <a:pPr marL="800100" lvl="1" indent="-342900">
              <a:spcBef>
                <a:spcPct val="20000"/>
              </a:spcBef>
              <a:buFont typeface="Wingdings" panose="05000000000000000000" pitchFamily="2" charset="2"/>
              <a:buChar char="§"/>
            </a:pPr>
            <a:r>
              <a:rPr lang="en-US" dirty="0">
                <a:latin typeface="Arial" panose="020B0604020202020204" pitchFamily="34" charset="0"/>
                <a:cs typeface="Arial" panose="020B0604020202020204" pitchFamily="34" charset="0"/>
              </a:rPr>
              <a:t>	Timely</a:t>
            </a:r>
            <a:endParaRPr lang="en-US" sz="4800" dirty="0" smtClean="0">
              <a:solidFill>
                <a:schemeClr val="tx1">
                  <a:lumMod val="85000"/>
                  <a:lumOff val="15000"/>
                </a:schemeClr>
              </a:solidFill>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051216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5640"/>
          </a:xfrm>
        </p:spPr>
        <p:txBody>
          <a:bodyPr/>
          <a:lstStyle/>
          <a:p>
            <a:r>
              <a:rPr lang="en-US" dirty="0" smtClean="0"/>
              <a:t>Logic M</a:t>
            </a:r>
            <a:r>
              <a:rPr lang="en-US" dirty="0" smtClean="0"/>
              <a:t>odel Example</a:t>
            </a:r>
            <a:endParaRPr lang="en-US" dirty="0"/>
          </a:p>
        </p:txBody>
      </p:sp>
      <p:sp>
        <p:nvSpPr>
          <p:cNvPr id="3" name="Content Placeholder 2"/>
          <p:cNvSpPr>
            <a:spLocks noGrp="1"/>
          </p:cNvSpPr>
          <p:nvPr>
            <p:ph idx="1"/>
          </p:nvPr>
        </p:nvSpPr>
        <p:spPr>
          <a:xfrm>
            <a:off x="838200" y="1300766"/>
            <a:ext cx="10186115" cy="4351338"/>
          </a:xfrm>
        </p:spPr>
        <p:txBody>
          <a:bodyPr/>
          <a:lstStyle/>
          <a:p>
            <a:pPr marL="0" indent="0">
              <a:buNone/>
            </a:pPr>
            <a:r>
              <a:rPr lang="en-US" dirty="0" smtClean="0"/>
              <a:t>Planning </a:t>
            </a:r>
            <a:r>
              <a:rPr lang="en-US" dirty="0" smtClean="0"/>
              <a:t>on how to teach this model to other informed social worker.</a:t>
            </a:r>
          </a:p>
          <a:p>
            <a:pPr marL="0" indent="0">
              <a:buNone/>
            </a:pP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233169868"/>
              </p:ext>
            </p:extLst>
          </p:nvPr>
        </p:nvGraphicFramePr>
        <p:xfrm>
          <a:off x="838199" y="1738103"/>
          <a:ext cx="9207322" cy="4456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72867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Facet</Template>
  <TotalTime>106</TotalTime>
  <Words>403</Words>
  <Application>Microsoft Office PowerPoint</Application>
  <PresentationFormat>Widescreen</PresentationFormat>
  <Paragraphs>101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Century Gothic</vt:lpstr>
      <vt:lpstr>Roboto Light</vt:lpstr>
      <vt:lpstr>Wingdings</vt:lpstr>
      <vt:lpstr>Wingdings 3</vt:lpstr>
      <vt:lpstr>Ion</vt:lpstr>
      <vt:lpstr>PowerPoint Presentation</vt:lpstr>
      <vt:lpstr>Introduction to Logic Models</vt:lpstr>
      <vt:lpstr>Logic Models: An Overview</vt:lpstr>
      <vt:lpstr>Resources </vt:lpstr>
      <vt:lpstr>Activities </vt:lpstr>
      <vt:lpstr>Outputs</vt:lpstr>
      <vt:lpstr>Outcome</vt:lpstr>
      <vt:lpstr>Impact</vt:lpstr>
      <vt:lpstr>Logic Model 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GORY</dc:creator>
  <cp:lastModifiedBy>GORY</cp:lastModifiedBy>
  <cp:revision>12</cp:revision>
  <dcterms:created xsi:type="dcterms:W3CDTF">2021-03-26T17:09:26Z</dcterms:created>
  <dcterms:modified xsi:type="dcterms:W3CDTF">2021-03-26T18:55:46Z</dcterms:modified>
</cp:coreProperties>
</file>